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5" r:id="rId4"/>
    <p:sldMasterId id="2147483816" r:id="rId5"/>
    <p:sldMasterId id="2147483817" r:id="rId6"/>
    <p:sldMasterId id="214748381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Lst>
  <p:sldSz cy="5143500" cx="9144000"/>
  <p:notesSz cx="6858000" cy="9144000"/>
  <p:embeddedFontLst>
    <p:embeddedFont>
      <p:font typeface="Figtree"/>
      <p:regular r:id="rId23"/>
      <p:bold r:id="rId24"/>
      <p:italic r:id="rId25"/>
      <p:boldItalic r:id="rId26"/>
    </p:embeddedFont>
    <p:embeddedFont>
      <p:font typeface="Figtree Medium"/>
      <p:regular r:id="rId27"/>
      <p:bold r:id="rId28"/>
      <p:italic r:id="rId29"/>
      <p:boldItalic r:id="rId30"/>
    </p:embeddedFont>
    <p:embeddedFont>
      <p:font typeface="Fredoka Medium"/>
      <p:regular r:id="rId31"/>
      <p:bold r:id="rId32"/>
    </p:embeddedFont>
    <p:embeddedFont>
      <p:font typeface="Inter"/>
      <p:regular r:id="rId33"/>
      <p:bold r:id="rId34"/>
      <p:italic r:id="rId35"/>
      <p:boldItalic r:id="rId36"/>
    </p:embeddedFont>
    <p:embeddedFont>
      <p:font typeface="Instrument Sans SemiBold"/>
      <p:regular r:id="rId37"/>
      <p:bold r:id="rId38"/>
      <p:italic r:id="rId39"/>
      <p:boldItalic r:id="rId40"/>
    </p:embeddedFont>
    <p:embeddedFont>
      <p:font typeface="Dela Gothic One"/>
      <p:regular r:id="rId41"/>
    </p:embeddedFont>
    <p:embeddedFont>
      <p:font typeface="Instrument Sans"/>
      <p:regular r:id="rId42"/>
      <p:bold r:id="rId43"/>
      <p:italic r:id="rId44"/>
      <p:boldItalic r:id="rId45"/>
    </p:embeddedFont>
    <p:embeddedFont>
      <p:font typeface="Manrope ExtraBold"/>
      <p:bold r:id="rId46"/>
    </p:embeddedFont>
    <p:embeddedFont>
      <p:font typeface="Outfit SemiBold"/>
      <p:regular r:id="rId47"/>
      <p:bold r:id="rId48"/>
    </p:embeddedFont>
    <p:embeddedFont>
      <p:font typeface="Mulish Medium"/>
      <p:regular r:id="rId49"/>
      <p:bold r:id="rId50"/>
      <p:italic r:id="rId51"/>
      <p:boldItalic r:id="rId52"/>
    </p:embeddedFont>
    <p:embeddedFont>
      <p:font typeface="Mulish"/>
      <p:regular r:id="rId53"/>
      <p:bold r:id="rId54"/>
      <p:italic r:id="rId55"/>
      <p:boldItalic r:id="rId56"/>
    </p:embeddedFont>
    <p:embeddedFont>
      <p:font typeface="Poppins"/>
      <p:regular r:id="rId57"/>
      <p:bold r:id="rId58"/>
      <p:italic r:id="rId59"/>
      <p:boldItalic r:id="rId60"/>
    </p:embeddedFont>
    <p:embeddedFont>
      <p:font typeface="Instrument Sans Medium"/>
      <p:regular r:id="rId61"/>
      <p:bold r:id="rId62"/>
      <p:italic r:id="rId63"/>
      <p:boldItalic r:id="rId64"/>
    </p:embeddedFont>
    <p:embeddedFont>
      <p:font typeface="Outfit"/>
      <p:regular r:id="rId65"/>
      <p:bold r:id="rId66"/>
    </p:embeddedFont>
    <p:embeddedFont>
      <p:font typeface="Manrope Medium"/>
      <p:regular r:id="rId67"/>
      <p:bold r:id="rId68"/>
    </p:embeddedFont>
    <p:embeddedFont>
      <p:font typeface="Anton"/>
      <p:regular r:id="rId69"/>
    </p:embeddedFont>
    <p:embeddedFont>
      <p:font typeface="Manrope SemiBold"/>
      <p:regular r:id="rId70"/>
      <p:bold r:id="rId71"/>
    </p:embeddedFont>
    <p:embeddedFont>
      <p:font typeface="Manrope"/>
      <p:regular r:id="rId72"/>
      <p:bold r:id="rId73"/>
    </p:embeddedFont>
    <p:embeddedFont>
      <p:font typeface="Albert Sans Light"/>
      <p:regular r:id="rId74"/>
      <p:bold r:id="rId75"/>
      <p:italic r:id="rId76"/>
      <p:boldItalic r:id="rId77"/>
    </p:embeddedFont>
    <p:embeddedFont>
      <p:font typeface="Mulish SemiBold"/>
      <p:regular r:id="rId78"/>
      <p:bold r:id="rId79"/>
      <p:italic r:id="rId80"/>
      <p:boldItalic r:id="rId81"/>
    </p:embeddedFont>
    <p:embeddedFont>
      <p:font typeface="Manrope Light"/>
      <p:regular r:id="rId82"/>
      <p:bold r:id="rId83"/>
    </p:embeddedFont>
    <p:embeddedFont>
      <p:font typeface="MuseoModerno"/>
      <p:regular r:id="rId84"/>
      <p:bold r:id="rId85"/>
      <p:italic r:id="rId86"/>
      <p:boldItalic r:id="rId87"/>
    </p:embeddedFont>
    <p:embeddedFont>
      <p:font typeface="Poppins SemiBold"/>
      <p:regular r:id="rId88"/>
      <p:bold r:id="rId89"/>
      <p:italic r:id="rId90"/>
      <p:boldItalic r:id="rId91"/>
    </p:embeddedFont>
    <p:embeddedFont>
      <p:font typeface="Albert Sans"/>
      <p:regular r:id="rId92"/>
      <p:bold r:id="rId93"/>
      <p:italic r:id="rId94"/>
      <p:boldItalic r:id="rId95"/>
    </p:embeddedFont>
    <p:embeddedFont>
      <p:font typeface="Fredoka SemiBold"/>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strumentSansSemiBold-boldItalic.fntdata"/><Relationship Id="rId42" Type="http://schemas.openxmlformats.org/officeDocument/2006/relationships/font" Target="fonts/InstrumentSans-regular.fntdata"/><Relationship Id="rId41" Type="http://schemas.openxmlformats.org/officeDocument/2006/relationships/font" Target="fonts/DelaGothicOne-regular.fntdata"/><Relationship Id="rId44" Type="http://schemas.openxmlformats.org/officeDocument/2006/relationships/font" Target="fonts/InstrumentSans-italic.fntdata"/><Relationship Id="rId43" Type="http://schemas.openxmlformats.org/officeDocument/2006/relationships/font" Target="fonts/InstrumentSans-bold.fntdata"/><Relationship Id="rId46" Type="http://schemas.openxmlformats.org/officeDocument/2006/relationships/font" Target="fonts/ManropeExtraBold-bold.fntdata"/><Relationship Id="rId45" Type="http://schemas.openxmlformats.org/officeDocument/2006/relationships/font" Target="fonts/InstrumentSans-boldItalic.fntdata"/><Relationship Id="rId48" Type="http://schemas.openxmlformats.org/officeDocument/2006/relationships/font" Target="fonts/OutfitSemiBold-bold.fntdata"/><Relationship Id="rId47" Type="http://schemas.openxmlformats.org/officeDocument/2006/relationships/font" Target="fonts/OutfitSemiBold-regular.fntdata"/><Relationship Id="rId49" Type="http://schemas.openxmlformats.org/officeDocument/2006/relationships/font" Target="fonts/MulishMedium-regular.fntdata"/><Relationship Id="rId31" Type="http://schemas.openxmlformats.org/officeDocument/2006/relationships/font" Target="fonts/FredokaMedium-regular.fntdata"/><Relationship Id="rId30" Type="http://schemas.openxmlformats.org/officeDocument/2006/relationships/font" Target="fonts/FigtreeMedium-boldItalic.fntdata"/><Relationship Id="rId33" Type="http://schemas.openxmlformats.org/officeDocument/2006/relationships/font" Target="fonts/Inter-regular.fntdata"/><Relationship Id="rId32" Type="http://schemas.openxmlformats.org/officeDocument/2006/relationships/font" Target="fonts/FredokaMedium-bold.fntdata"/><Relationship Id="rId35" Type="http://schemas.openxmlformats.org/officeDocument/2006/relationships/font" Target="fonts/Inter-italic.fntdata"/><Relationship Id="rId34" Type="http://schemas.openxmlformats.org/officeDocument/2006/relationships/font" Target="fonts/Inter-bold.fntdata"/><Relationship Id="rId37" Type="http://schemas.openxmlformats.org/officeDocument/2006/relationships/font" Target="fonts/InstrumentSansSemiBold-regular.fntdata"/><Relationship Id="rId36" Type="http://schemas.openxmlformats.org/officeDocument/2006/relationships/font" Target="fonts/Inter-boldItalic.fntdata"/><Relationship Id="rId39" Type="http://schemas.openxmlformats.org/officeDocument/2006/relationships/font" Target="fonts/InstrumentSansSemiBold-italic.fntdata"/><Relationship Id="rId38" Type="http://schemas.openxmlformats.org/officeDocument/2006/relationships/font" Target="fonts/InstrumentSansSemiBold-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Figtree-bold.fntdata"/><Relationship Id="rId23" Type="http://schemas.openxmlformats.org/officeDocument/2006/relationships/font" Target="fonts/Figtree-regular.fntdata"/><Relationship Id="rId26" Type="http://schemas.openxmlformats.org/officeDocument/2006/relationships/font" Target="fonts/Figtree-boldItalic.fntdata"/><Relationship Id="rId25" Type="http://schemas.openxmlformats.org/officeDocument/2006/relationships/font" Target="fonts/Figtree-italic.fntdata"/><Relationship Id="rId28" Type="http://schemas.openxmlformats.org/officeDocument/2006/relationships/font" Target="fonts/FigtreeMedium-bold.fntdata"/><Relationship Id="rId27" Type="http://schemas.openxmlformats.org/officeDocument/2006/relationships/font" Target="fonts/FigtreeMedium-regular.fntdata"/><Relationship Id="rId29" Type="http://schemas.openxmlformats.org/officeDocument/2006/relationships/font" Target="fonts/FigtreeMedium-italic.fntdata"/><Relationship Id="rId95" Type="http://schemas.openxmlformats.org/officeDocument/2006/relationships/font" Target="fonts/AlbertSans-boldItalic.fntdata"/><Relationship Id="rId94" Type="http://schemas.openxmlformats.org/officeDocument/2006/relationships/font" Target="fonts/AlbertSans-italic.fntdata"/><Relationship Id="rId97" Type="http://schemas.openxmlformats.org/officeDocument/2006/relationships/font" Target="fonts/FredokaSemiBold-bold.fntdata"/><Relationship Id="rId96" Type="http://schemas.openxmlformats.org/officeDocument/2006/relationships/font" Target="fonts/FredokaSemiBold-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PoppinsSemiBold-boldItalic.fntdata"/><Relationship Id="rId90" Type="http://schemas.openxmlformats.org/officeDocument/2006/relationships/font" Target="fonts/PoppinsSemiBold-italic.fntdata"/><Relationship Id="rId93" Type="http://schemas.openxmlformats.org/officeDocument/2006/relationships/font" Target="fonts/AlbertSans-bold.fntdata"/><Relationship Id="rId92" Type="http://schemas.openxmlformats.org/officeDocument/2006/relationships/font" Target="fonts/AlbertSans-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MuseoModerno-regular.fntdata"/><Relationship Id="rId83" Type="http://schemas.openxmlformats.org/officeDocument/2006/relationships/font" Target="fonts/ManropeLight-bold.fntdata"/><Relationship Id="rId86" Type="http://schemas.openxmlformats.org/officeDocument/2006/relationships/font" Target="fonts/MuseoModerno-italic.fntdata"/><Relationship Id="rId85" Type="http://schemas.openxmlformats.org/officeDocument/2006/relationships/font" Target="fonts/MuseoModerno-bold.fntdata"/><Relationship Id="rId88" Type="http://schemas.openxmlformats.org/officeDocument/2006/relationships/font" Target="fonts/PoppinsSemiBold-regular.fntdata"/><Relationship Id="rId87" Type="http://schemas.openxmlformats.org/officeDocument/2006/relationships/font" Target="fonts/MuseoModerno-boldItalic.fntdata"/><Relationship Id="rId89" Type="http://schemas.openxmlformats.org/officeDocument/2006/relationships/font" Target="fonts/PoppinsSemiBold-bold.fntdata"/><Relationship Id="rId80" Type="http://schemas.openxmlformats.org/officeDocument/2006/relationships/font" Target="fonts/MulishSemiBold-italic.fntdata"/><Relationship Id="rId82" Type="http://schemas.openxmlformats.org/officeDocument/2006/relationships/font" Target="fonts/ManropeLight-regular.fntdata"/><Relationship Id="rId81" Type="http://schemas.openxmlformats.org/officeDocument/2006/relationships/font" Target="fonts/Mulish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Manrope-bold.fntdata"/><Relationship Id="rId72" Type="http://schemas.openxmlformats.org/officeDocument/2006/relationships/font" Target="fonts/Manrope-regular.fntdata"/><Relationship Id="rId75" Type="http://schemas.openxmlformats.org/officeDocument/2006/relationships/font" Target="fonts/AlbertSansLight-bold.fntdata"/><Relationship Id="rId74" Type="http://schemas.openxmlformats.org/officeDocument/2006/relationships/font" Target="fonts/AlbertSansLight-regular.fntdata"/><Relationship Id="rId77" Type="http://schemas.openxmlformats.org/officeDocument/2006/relationships/font" Target="fonts/AlbertSansLight-boldItalic.fntdata"/><Relationship Id="rId76" Type="http://schemas.openxmlformats.org/officeDocument/2006/relationships/font" Target="fonts/AlbertSansLight-italic.fntdata"/><Relationship Id="rId79" Type="http://schemas.openxmlformats.org/officeDocument/2006/relationships/font" Target="fonts/MulishSemiBold-bold.fntdata"/><Relationship Id="rId78" Type="http://schemas.openxmlformats.org/officeDocument/2006/relationships/font" Target="fonts/MulishSemiBold-regular.fntdata"/><Relationship Id="rId71" Type="http://schemas.openxmlformats.org/officeDocument/2006/relationships/font" Target="fonts/ManropeSemiBold-bold.fntdata"/><Relationship Id="rId70" Type="http://schemas.openxmlformats.org/officeDocument/2006/relationships/font" Target="fonts/ManropeSemiBold-regular.fntdata"/><Relationship Id="rId62" Type="http://schemas.openxmlformats.org/officeDocument/2006/relationships/font" Target="fonts/InstrumentSansMedium-bold.fntdata"/><Relationship Id="rId61" Type="http://schemas.openxmlformats.org/officeDocument/2006/relationships/font" Target="fonts/InstrumentSansMedium-regular.fntdata"/><Relationship Id="rId64" Type="http://schemas.openxmlformats.org/officeDocument/2006/relationships/font" Target="fonts/InstrumentSansMedium-boldItalic.fntdata"/><Relationship Id="rId63" Type="http://schemas.openxmlformats.org/officeDocument/2006/relationships/font" Target="fonts/InstrumentSansMedium-italic.fntdata"/><Relationship Id="rId66" Type="http://schemas.openxmlformats.org/officeDocument/2006/relationships/font" Target="fonts/Outfit-bold.fntdata"/><Relationship Id="rId65" Type="http://schemas.openxmlformats.org/officeDocument/2006/relationships/font" Target="fonts/Outfit-regular.fntdata"/><Relationship Id="rId68" Type="http://schemas.openxmlformats.org/officeDocument/2006/relationships/font" Target="fonts/ManropeMedium-bold.fntdata"/><Relationship Id="rId67" Type="http://schemas.openxmlformats.org/officeDocument/2006/relationships/font" Target="fonts/ManropeMedium-regular.fntdata"/><Relationship Id="rId60" Type="http://schemas.openxmlformats.org/officeDocument/2006/relationships/font" Target="fonts/Poppins-boldItalic.fntdata"/><Relationship Id="rId69" Type="http://schemas.openxmlformats.org/officeDocument/2006/relationships/font" Target="fonts/Anton-regular.fntdata"/><Relationship Id="rId51" Type="http://schemas.openxmlformats.org/officeDocument/2006/relationships/font" Target="fonts/MulishMedium-italic.fntdata"/><Relationship Id="rId50" Type="http://schemas.openxmlformats.org/officeDocument/2006/relationships/font" Target="fonts/MulishMedium-bold.fntdata"/><Relationship Id="rId53" Type="http://schemas.openxmlformats.org/officeDocument/2006/relationships/font" Target="fonts/Mulish-regular.fntdata"/><Relationship Id="rId52" Type="http://schemas.openxmlformats.org/officeDocument/2006/relationships/font" Target="fonts/MulishMedium-boldItalic.fntdata"/><Relationship Id="rId55" Type="http://schemas.openxmlformats.org/officeDocument/2006/relationships/font" Target="fonts/Mulish-italic.fntdata"/><Relationship Id="rId54" Type="http://schemas.openxmlformats.org/officeDocument/2006/relationships/font" Target="fonts/Mulish-bold.fntdata"/><Relationship Id="rId57" Type="http://schemas.openxmlformats.org/officeDocument/2006/relationships/font" Target="fonts/Poppins-regular.fntdata"/><Relationship Id="rId56" Type="http://schemas.openxmlformats.org/officeDocument/2006/relationships/font" Target="fonts/Mulish-boldItalic.fntdata"/><Relationship Id="rId59" Type="http://schemas.openxmlformats.org/officeDocument/2006/relationships/font" Target="fonts/Poppins-italic.fntdata"/><Relationship Id="rId58" Type="http://schemas.openxmlformats.org/officeDocument/2006/relationships/font" Target="fonts/Poppi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3746a0626f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3746a0626f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37846edf08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37846edf08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37846edf08b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37846edf08b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37846edf08b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37846edf08b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37846edf08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37846edf08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3746a0626f1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3746a0626f1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37846edf08b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37846edf08b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3746a0626f1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3746a0626f1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3746a0626f1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3746a0626f1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3746a0626f1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3746a0626f1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37846edf08b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37846edf08b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37846edf08b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37846edf08b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3746a0626f1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3746a0626f1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37846edf08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37846edf08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1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Alt 2">
  <p:cSld name="BLANK_3">
    <p:bg>
      <p:bgPr>
        <a:gradFill>
          <a:gsLst>
            <a:gs pos="0">
              <a:schemeClr val="dk1"/>
            </a:gs>
            <a:gs pos="50000">
              <a:schemeClr val="dk1"/>
            </a:gs>
            <a:gs pos="100000">
              <a:schemeClr val="accent4"/>
            </a:gs>
          </a:gsLst>
          <a:lin ang="8099331"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5619252" y="286200"/>
            <a:ext cx="3240146" cy="4571250"/>
            <a:chOff x="5619252" y="286200"/>
            <a:chExt cx="3240146" cy="4571250"/>
          </a:xfrm>
        </p:grpSpPr>
        <p:sp>
          <p:nvSpPr>
            <p:cNvPr id="11" name="Google Shape;11;p2"/>
            <p:cNvSpPr/>
            <p:nvPr/>
          </p:nvSpPr>
          <p:spPr>
            <a:xfrm>
              <a:off x="5619364" y="1450650"/>
              <a:ext cx="3240000" cy="2242200"/>
            </a:xfrm>
            <a:prstGeom prst="roundRect">
              <a:avLst>
                <a:gd fmla="val 22766" name="adj"/>
              </a:avLst>
            </a:prstGeom>
            <a:solidFill>
              <a:schemeClr val="accent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2" name="Google Shape;12;p2"/>
            <p:cNvSpPr/>
            <p:nvPr/>
          </p:nvSpPr>
          <p:spPr>
            <a:xfrm>
              <a:off x="5619364" y="286200"/>
              <a:ext cx="2209800" cy="1164600"/>
            </a:xfrm>
            <a:prstGeom prst="roundRect">
              <a:avLst>
                <a:gd fmla="val 34063" name="adj"/>
              </a:avLst>
            </a:prstGeom>
            <a:solidFill>
              <a:schemeClr val="accent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3" name="Google Shape;13;p2"/>
            <p:cNvSpPr/>
            <p:nvPr/>
          </p:nvSpPr>
          <p:spPr>
            <a:xfrm>
              <a:off x="7829198" y="286200"/>
              <a:ext cx="1030200" cy="1164600"/>
            </a:xfrm>
            <a:prstGeom prst="roundRect">
              <a:avLst>
                <a:gd fmla="val 34561" name="adj"/>
              </a:avLst>
            </a:prstGeom>
            <a:solidFill>
              <a:schemeClr val="accent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4" name="Google Shape;14;p2"/>
            <p:cNvSpPr/>
            <p:nvPr/>
          </p:nvSpPr>
          <p:spPr>
            <a:xfrm>
              <a:off x="5619252" y="3692850"/>
              <a:ext cx="1620000" cy="1164600"/>
            </a:xfrm>
            <a:prstGeom prst="roundRect">
              <a:avLst>
                <a:gd fmla="val 34561" name="adj"/>
              </a:avLst>
            </a:prstGeom>
            <a:solidFill>
              <a:schemeClr val="accent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5" name="Google Shape;15;p2"/>
            <p:cNvSpPr/>
            <p:nvPr/>
          </p:nvSpPr>
          <p:spPr>
            <a:xfrm>
              <a:off x="7239296" y="3692850"/>
              <a:ext cx="1620000" cy="1164600"/>
            </a:xfrm>
            <a:prstGeom prst="roundRect">
              <a:avLst>
                <a:gd fmla="val 34561" name="adj"/>
              </a:avLst>
            </a:prstGeom>
            <a:solidFill>
              <a:schemeClr val="accent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grpSp>
      <p:sp>
        <p:nvSpPr>
          <p:cNvPr id="16" name="Google Shape;16;p2"/>
          <p:cNvSpPr txBox="1"/>
          <p:nvPr>
            <p:ph type="title"/>
          </p:nvPr>
        </p:nvSpPr>
        <p:spPr>
          <a:xfrm>
            <a:off x="646500" y="648000"/>
            <a:ext cx="4972800" cy="19923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4800">
                <a:solidFill>
                  <a:schemeClr val="lt2"/>
                </a:solidFill>
                <a:latin typeface="Fredoka SemiBold"/>
                <a:ea typeface="Fredoka SemiBold"/>
                <a:cs typeface="Fredoka SemiBold"/>
                <a:sym typeface="Fredoka SemiBold"/>
              </a:defRPr>
            </a:lvl1pPr>
            <a:lvl2pPr lvl="1">
              <a:lnSpc>
                <a:spcPct val="85000"/>
              </a:lnSpc>
              <a:spcBef>
                <a:spcPts val="0"/>
              </a:spcBef>
              <a:spcAft>
                <a:spcPts val="0"/>
              </a:spcAft>
              <a:buNone/>
              <a:defRPr sz="4800">
                <a:solidFill>
                  <a:schemeClr val="lt2"/>
                </a:solidFill>
                <a:latin typeface="Fredoka SemiBold"/>
                <a:ea typeface="Fredoka SemiBold"/>
                <a:cs typeface="Fredoka SemiBold"/>
                <a:sym typeface="Fredoka SemiBold"/>
              </a:defRPr>
            </a:lvl2pPr>
            <a:lvl3pPr lvl="2">
              <a:lnSpc>
                <a:spcPct val="85000"/>
              </a:lnSpc>
              <a:spcBef>
                <a:spcPts val="0"/>
              </a:spcBef>
              <a:spcAft>
                <a:spcPts val="0"/>
              </a:spcAft>
              <a:buNone/>
              <a:defRPr sz="4800">
                <a:solidFill>
                  <a:schemeClr val="lt2"/>
                </a:solidFill>
                <a:latin typeface="Fredoka SemiBold"/>
                <a:ea typeface="Fredoka SemiBold"/>
                <a:cs typeface="Fredoka SemiBold"/>
                <a:sym typeface="Fredoka SemiBold"/>
              </a:defRPr>
            </a:lvl3pPr>
            <a:lvl4pPr lvl="3">
              <a:lnSpc>
                <a:spcPct val="85000"/>
              </a:lnSpc>
              <a:spcBef>
                <a:spcPts val="0"/>
              </a:spcBef>
              <a:spcAft>
                <a:spcPts val="0"/>
              </a:spcAft>
              <a:buNone/>
              <a:defRPr sz="4800">
                <a:solidFill>
                  <a:schemeClr val="lt2"/>
                </a:solidFill>
                <a:latin typeface="Fredoka SemiBold"/>
                <a:ea typeface="Fredoka SemiBold"/>
                <a:cs typeface="Fredoka SemiBold"/>
                <a:sym typeface="Fredoka SemiBold"/>
              </a:defRPr>
            </a:lvl4pPr>
            <a:lvl5pPr lvl="4">
              <a:lnSpc>
                <a:spcPct val="85000"/>
              </a:lnSpc>
              <a:spcBef>
                <a:spcPts val="0"/>
              </a:spcBef>
              <a:spcAft>
                <a:spcPts val="0"/>
              </a:spcAft>
              <a:buNone/>
              <a:defRPr sz="4800">
                <a:solidFill>
                  <a:schemeClr val="lt2"/>
                </a:solidFill>
                <a:latin typeface="Fredoka SemiBold"/>
                <a:ea typeface="Fredoka SemiBold"/>
                <a:cs typeface="Fredoka SemiBold"/>
                <a:sym typeface="Fredoka SemiBold"/>
              </a:defRPr>
            </a:lvl5pPr>
            <a:lvl6pPr lvl="5">
              <a:lnSpc>
                <a:spcPct val="85000"/>
              </a:lnSpc>
              <a:spcBef>
                <a:spcPts val="0"/>
              </a:spcBef>
              <a:spcAft>
                <a:spcPts val="0"/>
              </a:spcAft>
              <a:buNone/>
              <a:defRPr sz="4800">
                <a:solidFill>
                  <a:schemeClr val="lt2"/>
                </a:solidFill>
                <a:latin typeface="Fredoka SemiBold"/>
                <a:ea typeface="Fredoka SemiBold"/>
                <a:cs typeface="Fredoka SemiBold"/>
                <a:sym typeface="Fredoka SemiBold"/>
              </a:defRPr>
            </a:lvl6pPr>
            <a:lvl7pPr lvl="6">
              <a:lnSpc>
                <a:spcPct val="85000"/>
              </a:lnSpc>
              <a:spcBef>
                <a:spcPts val="0"/>
              </a:spcBef>
              <a:spcAft>
                <a:spcPts val="0"/>
              </a:spcAft>
              <a:buNone/>
              <a:defRPr sz="4800">
                <a:solidFill>
                  <a:schemeClr val="lt2"/>
                </a:solidFill>
                <a:latin typeface="Fredoka SemiBold"/>
                <a:ea typeface="Fredoka SemiBold"/>
                <a:cs typeface="Fredoka SemiBold"/>
                <a:sym typeface="Fredoka SemiBold"/>
              </a:defRPr>
            </a:lvl7pPr>
            <a:lvl8pPr lvl="7">
              <a:lnSpc>
                <a:spcPct val="85000"/>
              </a:lnSpc>
              <a:spcBef>
                <a:spcPts val="0"/>
              </a:spcBef>
              <a:spcAft>
                <a:spcPts val="0"/>
              </a:spcAft>
              <a:buNone/>
              <a:defRPr sz="4800">
                <a:solidFill>
                  <a:schemeClr val="lt2"/>
                </a:solidFill>
                <a:latin typeface="Fredoka SemiBold"/>
                <a:ea typeface="Fredoka SemiBold"/>
                <a:cs typeface="Fredoka SemiBold"/>
                <a:sym typeface="Fredoka SemiBold"/>
              </a:defRPr>
            </a:lvl8pPr>
            <a:lvl9pPr lvl="8">
              <a:lnSpc>
                <a:spcPct val="85000"/>
              </a:lnSpc>
              <a:spcBef>
                <a:spcPts val="0"/>
              </a:spcBef>
              <a:spcAft>
                <a:spcPts val="0"/>
              </a:spcAft>
              <a:buNone/>
              <a:defRPr sz="4800">
                <a:solidFill>
                  <a:schemeClr val="lt2"/>
                </a:solidFill>
                <a:latin typeface="Fredoka SemiBold"/>
                <a:ea typeface="Fredoka SemiBold"/>
                <a:cs typeface="Fredoka SemiBold"/>
                <a:sym typeface="Fredoka SemiBold"/>
              </a:defRPr>
            </a:lvl9pPr>
          </a:lstStyle>
          <a:p/>
        </p:txBody>
      </p:sp>
      <p:sp>
        <p:nvSpPr>
          <p:cNvPr id="17" name="Google Shape;17;p2"/>
          <p:cNvSpPr txBox="1"/>
          <p:nvPr>
            <p:ph idx="1" type="subTitle"/>
          </p:nvPr>
        </p:nvSpPr>
        <p:spPr>
          <a:xfrm>
            <a:off x="646500" y="4152550"/>
            <a:ext cx="1581600" cy="356100"/>
          </a:xfrm>
          <a:prstGeom prst="rect">
            <a:avLst/>
          </a:prstGeom>
        </p:spPr>
        <p:txBody>
          <a:bodyPr anchorCtr="0" anchor="t" bIns="0" lIns="0" spcFirstLastPara="1" rIns="91425" wrap="square" tIns="91425">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descr="A blue lightning shape" id="18" name="Google Shape;18;p2"/>
          <p:cNvPicPr preferRelativeResize="0"/>
          <p:nvPr/>
        </p:nvPicPr>
        <p:blipFill rotWithShape="1">
          <a:blip r:embed="rId2">
            <a:alphaModFix/>
          </a:blip>
          <a:srcRect b="12804" l="0" r="0" t="-385"/>
          <a:stretch/>
        </p:blipFill>
        <p:spPr>
          <a:xfrm>
            <a:off x="4138675" y="2962150"/>
            <a:ext cx="1648299" cy="2181349"/>
          </a:xfrm>
          <a:prstGeom prst="rect">
            <a:avLst/>
          </a:prstGeom>
          <a:noFill/>
          <a:ln>
            <a:noFill/>
          </a:ln>
        </p:spPr>
      </p:pic>
      <p:pic>
        <p:nvPicPr>
          <p:cNvPr descr="A red plus sign" id="19" name="Google Shape;19;p2"/>
          <p:cNvPicPr preferRelativeResize="0"/>
          <p:nvPr/>
        </p:nvPicPr>
        <p:blipFill>
          <a:blip r:embed="rId3">
            <a:alphaModFix/>
          </a:blip>
          <a:stretch>
            <a:fillRect/>
          </a:stretch>
        </p:blipFill>
        <p:spPr>
          <a:xfrm rot="711813">
            <a:off x="5690316" y="515288"/>
            <a:ext cx="2575325" cy="2652929"/>
          </a:xfrm>
          <a:prstGeom prst="rect">
            <a:avLst/>
          </a:prstGeom>
          <a:noFill/>
          <a:ln>
            <a:noFill/>
          </a:ln>
        </p:spPr>
      </p:pic>
      <p:pic>
        <p:nvPicPr>
          <p:cNvPr descr="A purple triangle" id="20" name="Google Shape;20;p2"/>
          <p:cNvPicPr preferRelativeResize="0"/>
          <p:nvPr/>
        </p:nvPicPr>
        <p:blipFill>
          <a:blip r:embed="rId4">
            <a:alphaModFix/>
          </a:blip>
          <a:stretch>
            <a:fillRect/>
          </a:stretch>
        </p:blipFill>
        <p:spPr>
          <a:xfrm rot="5085068">
            <a:off x="8094175" y="564950"/>
            <a:ext cx="527900" cy="522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4 Steps">
  <p:cSld name="BLANK_1_1_1_1_1_1_2_1">
    <p:bg>
      <p:bgPr>
        <a:gradFill>
          <a:gsLst>
            <a:gs pos="0">
              <a:schemeClr val="dk1"/>
            </a:gs>
            <a:gs pos="50000">
              <a:schemeClr val="dk1"/>
            </a:gs>
            <a:gs pos="100000">
              <a:schemeClr val="dk2"/>
            </a:gs>
          </a:gsLst>
          <a:lin ang="2698631" scaled="0"/>
        </a:gradFill>
      </p:bgPr>
    </p:bg>
    <p:spTree>
      <p:nvGrpSpPr>
        <p:cNvPr id="84" name="Shape 84"/>
        <p:cNvGrpSpPr/>
        <p:nvPr/>
      </p:nvGrpSpPr>
      <p:grpSpPr>
        <a:xfrm>
          <a:off x="0" y="0"/>
          <a:ext cx="0" cy="0"/>
          <a:chOff x="0" y="0"/>
          <a:chExt cx="0" cy="0"/>
        </a:xfrm>
      </p:grpSpPr>
      <p:sp>
        <p:nvSpPr>
          <p:cNvPr id="85" name="Google Shape;85;p11"/>
          <p:cNvSpPr txBox="1"/>
          <p:nvPr>
            <p:ph idx="1" type="subTitle"/>
          </p:nvPr>
        </p:nvSpPr>
        <p:spPr>
          <a:xfrm>
            <a:off x="278075" y="2237650"/>
            <a:ext cx="737100" cy="690000"/>
          </a:xfrm>
          <a:prstGeom prst="rect">
            <a:avLst/>
          </a:prstGeom>
        </p:spPr>
        <p:txBody>
          <a:bodyPr anchorCtr="0" anchor="t" bIns="118850" lIns="118850" spcFirstLastPara="1" rIns="91425" wrap="square" tIns="91425">
            <a:noAutofit/>
          </a:bodyPr>
          <a:lstStyle>
            <a:lvl1pPr lvl="0" algn="ctr">
              <a:spcBef>
                <a:spcPts val="0"/>
              </a:spcBef>
              <a:spcAft>
                <a:spcPts val="0"/>
              </a:spcAft>
              <a:buClr>
                <a:schemeClr val="lt2"/>
              </a:buClr>
              <a:buSzPts val="2000"/>
              <a:buFont typeface="Fredoka Medium"/>
              <a:buNone/>
              <a:defRPr sz="2000">
                <a:solidFill>
                  <a:schemeClr val="lt2"/>
                </a:solidFill>
                <a:latin typeface="Fredoka Medium"/>
                <a:ea typeface="Fredoka Medium"/>
                <a:cs typeface="Fredoka Medium"/>
                <a:sym typeface="Fredoka Medium"/>
              </a:defRPr>
            </a:lvl1pPr>
            <a:lvl2pPr lvl="1"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2pPr>
            <a:lvl3pPr lvl="2"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3pPr>
            <a:lvl4pPr lvl="3"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4pPr>
            <a:lvl5pPr lvl="4"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5pPr>
            <a:lvl6pPr lvl="5"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6pPr>
            <a:lvl7pPr lvl="6"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7pPr>
            <a:lvl8pPr lvl="7"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8pPr>
            <a:lvl9pPr lvl="8"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9pPr>
          </a:lstStyle>
          <a:p/>
        </p:txBody>
      </p:sp>
      <p:sp>
        <p:nvSpPr>
          <p:cNvPr id="86" name="Google Shape;86;p11"/>
          <p:cNvSpPr txBox="1"/>
          <p:nvPr>
            <p:ph idx="2" type="subTitle"/>
          </p:nvPr>
        </p:nvSpPr>
        <p:spPr>
          <a:xfrm>
            <a:off x="2421138" y="2237650"/>
            <a:ext cx="737100" cy="690000"/>
          </a:xfrm>
          <a:prstGeom prst="rect">
            <a:avLst/>
          </a:prstGeom>
        </p:spPr>
        <p:txBody>
          <a:bodyPr anchorCtr="0" anchor="t" bIns="118850" lIns="118850" spcFirstLastPara="1" rIns="91425" wrap="square" tIns="91425">
            <a:noAutofit/>
          </a:bodyPr>
          <a:lstStyle>
            <a:lvl1pPr lvl="0" algn="ctr">
              <a:spcBef>
                <a:spcPts val="0"/>
              </a:spcBef>
              <a:spcAft>
                <a:spcPts val="0"/>
              </a:spcAft>
              <a:buClr>
                <a:schemeClr val="lt2"/>
              </a:buClr>
              <a:buSzPts val="2000"/>
              <a:buFont typeface="Fredoka Medium"/>
              <a:buNone/>
              <a:defRPr sz="2000">
                <a:solidFill>
                  <a:schemeClr val="lt2"/>
                </a:solidFill>
                <a:latin typeface="Fredoka Medium"/>
                <a:ea typeface="Fredoka Medium"/>
                <a:cs typeface="Fredoka Medium"/>
                <a:sym typeface="Fredoka Medium"/>
              </a:defRPr>
            </a:lvl1pPr>
            <a:lvl2pPr lvl="1"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2pPr>
            <a:lvl3pPr lvl="2"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3pPr>
            <a:lvl4pPr lvl="3"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4pPr>
            <a:lvl5pPr lvl="4"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5pPr>
            <a:lvl6pPr lvl="5"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6pPr>
            <a:lvl7pPr lvl="6"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7pPr>
            <a:lvl8pPr lvl="7"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8pPr>
            <a:lvl9pPr lvl="8"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9pPr>
          </a:lstStyle>
          <a:p/>
        </p:txBody>
      </p:sp>
      <p:sp>
        <p:nvSpPr>
          <p:cNvPr id="87" name="Google Shape;87;p11"/>
          <p:cNvSpPr txBox="1"/>
          <p:nvPr>
            <p:ph idx="3" type="subTitle"/>
          </p:nvPr>
        </p:nvSpPr>
        <p:spPr>
          <a:xfrm>
            <a:off x="4564188" y="2237650"/>
            <a:ext cx="737100" cy="690000"/>
          </a:xfrm>
          <a:prstGeom prst="rect">
            <a:avLst/>
          </a:prstGeom>
        </p:spPr>
        <p:txBody>
          <a:bodyPr anchorCtr="0" anchor="t" bIns="118850" lIns="118850" spcFirstLastPara="1" rIns="91425" wrap="square" tIns="91425">
            <a:noAutofit/>
          </a:bodyPr>
          <a:lstStyle>
            <a:lvl1pPr lvl="0" algn="ctr">
              <a:spcBef>
                <a:spcPts val="0"/>
              </a:spcBef>
              <a:spcAft>
                <a:spcPts val="0"/>
              </a:spcAft>
              <a:buClr>
                <a:schemeClr val="lt2"/>
              </a:buClr>
              <a:buSzPts val="2000"/>
              <a:buFont typeface="Fredoka Medium"/>
              <a:buNone/>
              <a:defRPr sz="2000">
                <a:solidFill>
                  <a:schemeClr val="lt2"/>
                </a:solidFill>
                <a:latin typeface="Fredoka Medium"/>
                <a:ea typeface="Fredoka Medium"/>
                <a:cs typeface="Fredoka Medium"/>
                <a:sym typeface="Fredoka Medium"/>
              </a:defRPr>
            </a:lvl1pPr>
            <a:lvl2pPr lvl="1"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2pPr>
            <a:lvl3pPr lvl="2"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3pPr>
            <a:lvl4pPr lvl="3"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4pPr>
            <a:lvl5pPr lvl="4"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5pPr>
            <a:lvl6pPr lvl="5"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6pPr>
            <a:lvl7pPr lvl="6"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7pPr>
            <a:lvl8pPr lvl="7"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8pPr>
            <a:lvl9pPr lvl="8"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9pPr>
          </a:lstStyle>
          <a:p/>
        </p:txBody>
      </p:sp>
      <p:sp>
        <p:nvSpPr>
          <p:cNvPr id="88" name="Google Shape;88;p11"/>
          <p:cNvSpPr txBox="1"/>
          <p:nvPr>
            <p:ph idx="4" type="subTitle"/>
          </p:nvPr>
        </p:nvSpPr>
        <p:spPr>
          <a:xfrm>
            <a:off x="6707238" y="2237650"/>
            <a:ext cx="737100" cy="690000"/>
          </a:xfrm>
          <a:prstGeom prst="rect">
            <a:avLst/>
          </a:prstGeom>
        </p:spPr>
        <p:txBody>
          <a:bodyPr anchorCtr="0" anchor="t" bIns="118850" lIns="118850" spcFirstLastPara="1" rIns="91425" wrap="square" tIns="91425">
            <a:noAutofit/>
          </a:bodyPr>
          <a:lstStyle>
            <a:lvl1pPr lvl="0" algn="ctr">
              <a:spcBef>
                <a:spcPts val="0"/>
              </a:spcBef>
              <a:spcAft>
                <a:spcPts val="0"/>
              </a:spcAft>
              <a:buClr>
                <a:schemeClr val="lt2"/>
              </a:buClr>
              <a:buSzPts val="2000"/>
              <a:buFont typeface="Fredoka Medium"/>
              <a:buNone/>
              <a:defRPr sz="2000">
                <a:solidFill>
                  <a:schemeClr val="lt2"/>
                </a:solidFill>
                <a:latin typeface="Fredoka Medium"/>
                <a:ea typeface="Fredoka Medium"/>
                <a:cs typeface="Fredoka Medium"/>
                <a:sym typeface="Fredoka Medium"/>
              </a:defRPr>
            </a:lvl1pPr>
            <a:lvl2pPr lvl="1"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2pPr>
            <a:lvl3pPr lvl="2"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3pPr>
            <a:lvl4pPr lvl="3"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4pPr>
            <a:lvl5pPr lvl="4"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5pPr>
            <a:lvl6pPr lvl="5"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6pPr>
            <a:lvl7pPr lvl="6"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7pPr>
            <a:lvl8pPr lvl="7"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8pPr>
            <a:lvl9pPr lvl="8" algn="ctr">
              <a:spcBef>
                <a:spcPts val="0"/>
              </a:spcBef>
              <a:spcAft>
                <a:spcPts val="0"/>
              </a:spcAft>
              <a:buClr>
                <a:schemeClr val="lt2"/>
              </a:buClr>
              <a:buSzPts val="1400"/>
              <a:buFont typeface="Fredoka Medium"/>
              <a:buNone/>
              <a:defRPr>
                <a:solidFill>
                  <a:schemeClr val="lt2"/>
                </a:solidFill>
                <a:latin typeface="Fredoka Medium"/>
                <a:ea typeface="Fredoka Medium"/>
                <a:cs typeface="Fredoka Medium"/>
                <a:sym typeface="Fredoka Medium"/>
              </a:defRPr>
            </a:lvl9pPr>
          </a:lstStyle>
          <a:p/>
        </p:txBody>
      </p:sp>
      <p:sp>
        <p:nvSpPr>
          <p:cNvPr id="89" name="Google Shape;89;p11"/>
          <p:cNvSpPr txBox="1"/>
          <p:nvPr>
            <p:ph idx="5" type="body"/>
          </p:nvPr>
        </p:nvSpPr>
        <p:spPr>
          <a:xfrm>
            <a:off x="284525" y="2927650"/>
            <a:ext cx="2142900" cy="1886100"/>
          </a:xfrm>
          <a:prstGeom prst="rect">
            <a:avLst/>
          </a:prstGeom>
        </p:spPr>
        <p:txBody>
          <a:bodyPr anchorCtr="0" anchor="t" bIns="0" lIns="182875" spcFirstLastPara="1" rIns="182875"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0" name="Google Shape;90;p11"/>
          <p:cNvSpPr txBox="1"/>
          <p:nvPr>
            <p:ph idx="6" type="body"/>
          </p:nvPr>
        </p:nvSpPr>
        <p:spPr>
          <a:xfrm>
            <a:off x="4570825" y="2927650"/>
            <a:ext cx="2142900" cy="1886100"/>
          </a:xfrm>
          <a:prstGeom prst="rect">
            <a:avLst/>
          </a:prstGeom>
        </p:spPr>
        <p:txBody>
          <a:bodyPr anchorCtr="0" anchor="t" bIns="0" lIns="182875" spcFirstLastPara="1" rIns="182875"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1" name="Google Shape;91;p11"/>
          <p:cNvSpPr txBox="1"/>
          <p:nvPr>
            <p:ph idx="7" type="body"/>
          </p:nvPr>
        </p:nvSpPr>
        <p:spPr>
          <a:xfrm>
            <a:off x="6713975" y="2927650"/>
            <a:ext cx="2142900" cy="1886100"/>
          </a:xfrm>
          <a:prstGeom prst="rect">
            <a:avLst/>
          </a:prstGeom>
        </p:spPr>
        <p:txBody>
          <a:bodyPr anchorCtr="0" anchor="t" bIns="0" lIns="182875" spcFirstLastPara="1" rIns="182875"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2" name="Google Shape;92;p11"/>
          <p:cNvSpPr txBox="1"/>
          <p:nvPr>
            <p:ph idx="8" type="body"/>
          </p:nvPr>
        </p:nvSpPr>
        <p:spPr>
          <a:xfrm>
            <a:off x="2427675" y="2927650"/>
            <a:ext cx="2142900" cy="1886100"/>
          </a:xfrm>
          <a:prstGeom prst="rect">
            <a:avLst/>
          </a:prstGeom>
        </p:spPr>
        <p:txBody>
          <a:bodyPr anchorCtr="0" anchor="t" bIns="0" lIns="182875" spcFirstLastPara="1" rIns="182875" wrap="square" tIns="182875">
            <a:spAutoFit/>
          </a:bodyPr>
          <a:lstStyle>
            <a:lvl1pPr indent="-292100" lvl="0" marL="457200">
              <a:spcBef>
                <a:spcPts val="0"/>
              </a:spcBef>
              <a:spcAft>
                <a:spcPts val="0"/>
              </a:spcAft>
              <a:buClr>
                <a:schemeClr val="lt1"/>
              </a:buClr>
              <a:buSzPts val="1000"/>
              <a:buChar char="●"/>
              <a:defRPr sz="1000"/>
            </a:lvl1pPr>
            <a:lvl2pPr indent="-292100" lvl="1" marL="914400">
              <a:spcBef>
                <a:spcPts val="0"/>
              </a:spcBef>
              <a:spcAft>
                <a:spcPts val="0"/>
              </a:spcAft>
              <a:buClr>
                <a:schemeClr val="lt1"/>
              </a:buClr>
              <a:buSzPts val="1000"/>
              <a:buChar char="○"/>
              <a:defRPr sz="1000"/>
            </a:lvl2pPr>
            <a:lvl3pPr indent="-292100" lvl="2" marL="1371600">
              <a:spcBef>
                <a:spcPts val="0"/>
              </a:spcBef>
              <a:spcAft>
                <a:spcPts val="0"/>
              </a:spcAft>
              <a:buClr>
                <a:schemeClr val="lt1"/>
              </a:buClr>
              <a:buSzPts val="1000"/>
              <a:buChar char="■"/>
              <a:defRPr sz="1000"/>
            </a:lvl3pPr>
            <a:lvl4pPr indent="-292100" lvl="3" marL="1828800">
              <a:spcBef>
                <a:spcPts val="0"/>
              </a:spcBef>
              <a:spcAft>
                <a:spcPts val="0"/>
              </a:spcAft>
              <a:buClr>
                <a:schemeClr val="lt1"/>
              </a:buClr>
              <a:buSzPts val="1000"/>
              <a:buChar char="●"/>
              <a:defRPr sz="1000"/>
            </a:lvl4pPr>
            <a:lvl5pPr indent="-292100" lvl="4" marL="2286000">
              <a:spcBef>
                <a:spcPts val="0"/>
              </a:spcBef>
              <a:spcAft>
                <a:spcPts val="0"/>
              </a:spcAft>
              <a:buClr>
                <a:schemeClr val="lt1"/>
              </a:buClr>
              <a:buSzPts val="1000"/>
              <a:buChar char="○"/>
              <a:defRPr sz="1000"/>
            </a:lvl5pPr>
            <a:lvl6pPr indent="-292100" lvl="5" marL="2743200">
              <a:spcBef>
                <a:spcPts val="0"/>
              </a:spcBef>
              <a:spcAft>
                <a:spcPts val="0"/>
              </a:spcAft>
              <a:buClr>
                <a:schemeClr val="lt1"/>
              </a:buClr>
              <a:buSzPts val="1000"/>
              <a:buChar char="■"/>
              <a:defRPr sz="1000"/>
            </a:lvl6pPr>
            <a:lvl7pPr indent="-292100" lvl="6" marL="3200400">
              <a:spcBef>
                <a:spcPts val="0"/>
              </a:spcBef>
              <a:spcAft>
                <a:spcPts val="0"/>
              </a:spcAft>
              <a:buClr>
                <a:schemeClr val="lt1"/>
              </a:buClr>
              <a:buSzPts val="1000"/>
              <a:buChar char="●"/>
              <a:defRPr sz="1000"/>
            </a:lvl7pPr>
            <a:lvl8pPr indent="-292100" lvl="7" marL="3657600">
              <a:spcBef>
                <a:spcPts val="0"/>
              </a:spcBef>
              <a:spcAft>
                <a:spcPts val="0"/>
              </a:spcAft>
              <a:buClr>
                <a:schemeClr val="lt1"/>
              </a:buClr>
              <a:buSzPts val="1000"/>
              <a:buChar char="○"/>
              <a:defRPr sz="1000"/>
            </a:lvl8pPr>
            <a:lvl9pPr indent="-292100" lvl="8" marL="4114800">
              <a:spcBef>
                <a:spcPts val="0"/>
              </a:spcBef>
              <a:spcAft>
                <a:spcPts val="0"/>
              </a:spcAft>
              <a:buClr>
                <a:schemeClr val="lt1"/>
              </a:buClr>
              <a:buSzPts val="1000"/>
              <a:buChar char="■"/>
              <a:defRPr sz="1000"/>
            </a:lvl9pPr>
          </a:lstStyle>
          <a:p/>
        </p:txBody>
      </p:sp>
      <p:sp>
        <p:nvSpPr>
          <p:cNvPr id="93" name="Google Shape;93;p11"/>
          <p:cNvSpPr txBox="1"/>
          <p:nvPr>
            <p:ph type="title"/>
          </p:nvPr>
        </p:nvSpPr>
        <p:spPr>
          <a:xfrm>
            <a:off x="284525" y="186900"/>
            <a:ext cx="3925800" cy="1140600"/>
          </a:xfrm>
          <a:prstGeom prst="rect">
            <a:avLst/>
          </a:prstGeom>
        </p:spPr>
        <p:txBody>
          <a:bodyPr anchorCtr="0" anchor="t" bIns="91425" lIns="0" spcFirstLastPara="1" rIns="91425" wrap="square" tIns="91425">
            <a:spAutoFit/>
          </a:bodyPr>
          <a:lstStyle>
            <a:lvl1pPr lvl="0">
              <a:lnSpc>
                <a:spcPct val="85000"/>
              </a:lnSpc>
              <a:spcBef>
                <a:spcPts val="0"/>
              </a:spcBef>
              <a:spcAft>
                <a:spcPts val="0"/>
              </a:spcAft>
              <a:buNone/>
              <a:defRPr sz="3600">
                <a:solidFill>
                  <a:schemeClr val="accent2"/>
                </a:solidFill>
              </a:defRPr>
            </a:lvl1pPr>
            <a:lvl2pPr lvl="1">
              <a:lnSpc>
                <a:spcPct val="85000"/>
              </a:lnSpc>
              <a:spcBef>
                <a:spcPts val="0"/>
              </a:spcBef>
              <a:spcAft>
                <a:spcPts val="0"/>
              </a:spcAft>
              <a:buNone/>
              <a:defRPr sz="3600">
                <a:solidFill>
                  <a:schemeClr val="accent2"/>
                </a:solidFill>
              </a:defRPr>
            </a:lvl2pPr>
            <a:lvl3pPr lvl="2">
              <a:lnSpc>
                <a:spcPct val="85000"/>
              </a:lnSpc>
              <a:spcBef>
                <a:spcPts val="0"/>
              </a:spcBef>
              <a:spcAft>
                <a:spcPts val="0"/>
              </a:spcAft>
              <a:buNone/>
              <a:defRPr sz="3600">
                <a:solidFill>
                  <a:schemeClr val="accent2"/>
                </a:solidFill>
              </a:defRPr>
            </a:lvl3pPr>
            <a:lvl4pPr lvl="3">
              <a:lnSpc>
                <a:spcPct val="85000"/>
              </a:lnSpc>
              <a:spcBef>
                <a:spcPts val="0"/>
              </a:spcBef>
              <a:spcAft>
                <a:spcPts val="0"/>
              </a:spcAft>
              <a:buNone/>
              <a:defRPr sz="3600">
                <a:solidFill>
                  <a:schemeClr val="accent2"/>
                </a:solidFill>
              </a:defRPr>
            </a:lvl4pPr>
            <a:lvl5pPr lvl="4">
              <a:lnSpc>
                <a:spcPct val="85000"/>
              </a:lnSpc>
              <a:spcBef>
                <a:spcPts val="0"/>
              </a:spcBef>
              <a:spcAft>
                <a:spcPts val="0"/>
              </a:spcAft>
              <a:buNone/>
              <a:defRPr sz="3600">
                <a:solidFill>
                  <a:schemeClr val="accent2"/>
                </a:solidFill>
              </a:defRPr>
            </a:lvl5pPr>
            <a:lvl6pPr lvl="5">
              <a:lnSpc>
                <a:spcPct val="85000"/>
              </a:lnSpc>
              <a:spcBef>
                <a:spcPts val="0"/>
              </a:spcBef>
              <a:spcAft>
                <a:spcPts val="0"/>
              </a:spcAft>
              <a:buNone/>
              <a:defRPr sz="3600">
                <a:solidFill>
                  <a:schemeClr val="accent2"/>
                </a:solidFill>
              </a:defRPr>
            </a:lvl6pPr>
            <a:lvl7pPr lvl="6">
              <a:lnSpc>
                <a:spcPct val="85000"/>
              </a:lnSpc>
              <a:spcBef>
                <a:spcPts val="0"/>
              </a:spcBef>
              <a:spcAft>
                <a:spcPts val="0"/>
              </a:spcAft>
              <a:buNone/>
              <a:defRPr sz="3600">
                <a:solidFill>
                  <a:schemeClr val="accent2"/>
                </a:solidFill>
              </a:defRPr>
            </a:lvl7pPr>
            <a:lvl8pPr lvl="7">
              <a:lnSpc>
                <a:spcPct val="85000"/>
              </a:lnSpc>
              <a:spcBef>
                <a:spcPts val="0"/>
              </a:spcBef>
              <a:spcAft>
                <a:spcPts val="0"/>
              </a:spcAft>
              <a:buNone/>
              <a:defRPr sz="3600">
                <a:solidFill>
                  <a:schemeClr val="accent2"/>
                </a:solidFill>
              </a:defRPr>
            </a:lvl8pPr>
            <a:lvl9pPr lvl="8">
              <a:lnSpc>
                <a:spcPct val="85000"/>
              </a:lnSpc>
              <a:spcBef>
                <a:spcPts val="0"/>
              </a:spcBef>
              <a:spcAft>
                <a:spcPts val="0"/>
              </a:spcAft>
              <a:buNone/>
              <a:defRPr sz="3600">
                <a:solidFill>
                  <a:schemeClr val="accent2"/>
                </a:solidFill>
              </a:defRPr>
            </a:lvl9pPr>
          </a:lstStyle>
          <a:p/>
        </p:txBody>
      </p:sp>
      <p:pic>
        <p:nvPicPr>
          <p:cNvPr descr="A gray amoeba shape" id="94" name="Google Shape;94;p11"/>
          <p:cNvPicPr preferRelativeResize="0"/>
          <p:nvPr/>
        </p:nvPicPr>
        <p:blipFill>
          <a:blip r:embed="rId2">
            <a:alphaModFix/>
          </a:blip>
          <a:stretch>
            <a:fillRect/>
          </a:stretch>
        </p:blipFill>
        <p:spPr>
          <a:xfrm>
            <a:off x="8124108" y="1813924"/>
            <a:ext cx="971676" cy="99842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84" name="Shape 784"/>
        <p:cNvGrpSpPr/>
        <p:nvPr/>
      </p:nvGrpSpPr>
      <p:grpSpPr>
        <a:xfrm>
          <a:off x="0" y="0"/>
          <a:ext cx="0" cy="0"/>
          <a:chOff x="0" y="0"/>
          <a:chExt cx="0" cy="0"/>
        </a:xfrm>
      </p:grpSpPr>
      <p:sp>
        <p:nvSpPr>
          <p:cNvPr id="785" name="Google Shape;785;p10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0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87" name="Google Shape;787;p10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88" name="Google Shape;788;p10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89" name="Google Shape;789;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790" name="Shape 790"/>
        <p:cNvGrpSpPr/>
        <p:nvPr/>
      </p:nvGrpSpPr>
      <p:grpSpPr>
        <a:xfrm>
          <a:off x="0" y="0"/>
          <a:ext cx="0" cy="0"/>
          <a:chOff x="0" y="0"/>
          <a:chExt cx="0" cy="0"/>
        </a:xfrm>
      </p:grpSpPr>
      <p:sp>
        <p:nvSpPr>
          <p:cNvPr id="791" name="Google Shape;791;p10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
        <p:nvSpPr>
          <p:cNvPr id="792" name="Google Shape;792;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93" name="Shape 793"/>
        <p:cNvGrpSpPr/>
        <p:nvPr/>
      </p:nvGrpSpPr>
      <p:grpSpPr>
        <a:xfrm>
          <a:off x="0" y="0"/>
          <a:ext cx="0" cy="0"/>
          <a:chOff x="0" y="0"/>
          <a:chExt cx="0" cy="0"/>
        </a:xfrm>
      </p:grpSpPr>
      <p:sp>
        <p:nvSpPr>
          <p:cNvPr id="794" name="Google Shape;794;p10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5" name="Google Shape;795;p10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796" name="Google Shape;796;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3">
    <p:spTree>
      <p:nvGrpSpPr>
        <p:cNvPr id="797" name="Shape 797"/>
        <p:cNvGrpSpPr/>
        <p:nvPr/>
      </p:nvGrpSpPr>
      <p:grpSpPr>
        <a:xfrm>
          <a:off x="0" y="0"/>
          <a:ext cx="0" cy="0"/>
          <a:chOff x="0" y="0"/>
          <a:chExt cx="0" cy="0"/>
        </a:xfrm>
      </p:grpSpPr>
      <p:sp>
        <p:nvSpPr>
          <p:cNvPr id="798" name="Google Shape;798;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99" name="Shape 799"/>
        <p:cNvGrpSpPr/>
        <p:nvPr/>
      </p:nvGrpSpPr>
      <p:grpSpPr>
        <a:xfrm>
          <a:off x="0" y="0"/>
          <a:ext cx="0" cy="0"/>
          <a:chOff x="0" y="0"/>
          <a:chExt cx="0" cy="0"/>
        </a:xfrm>
      </p:grpSpPr>
      <p:sp>
        <p:nvSpPr>
          <p:cNvPr id="800" name="Google Shape;800;p10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2" name="Google Shape;802;p10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3" name="Google Shape;803;p10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4" name="Google Shape;804;p10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5" name="Google Shape;805;p10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6" name="Google Shape;806;p10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7" name="Google Shape;807;p10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808" name="Shape 808"/>
        <p:cNvGrpSpPr/>
        <p:nvPr/>
      </p:nvGrpSpPr>
      <p:grpSpPr>
        <a:xfrm>
          <a:off x="0" y="0"/>
          <a:ext cx="0" cy="0"/>
          <a:chOff x="0" y="0"/>
          <a:chExt cx="0" cy="0"/>
        </a:xfrm>
      </p:grpSpPr>
      <p:sp>
        <p:nvSpPr>
          <p:cNvPr id="809" name="Google Shape;809;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0" name="Google Shape;810;p10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11" name="Google Shape;811;p108"/>
          <p:cNvSpPr/>
          <p:nvPr>
            <p:ph idx="2" type="pic"/>
          </p:nvPr>
        </p:nvSpPr>
        <p:spPr>
          <a:xfrm>
            <a:off x="4992024" y="1152775"/>
            <a:ext cx="3840300" cy="3416400"/>
          </a:xfrm>
          <a:prstGeom prst="rect">
            <a:avLst/>
          </a:prstGeom>
          <a:noFill/>
          <a:ln>
            <a:noFill/>
          </a:ln>
        </p:spPr>
      </p:sp>
      <p:sp>
        <p:nvSpPr>
          <p:cNvPr id="812" name="Google Shape;812;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813" name="Shape 813"/>
        <p:cNvGrpSpPr/>
        <p:nvPr/>
      </p:nvGrpSpPr>
      <p:grpSpPr>
        <a:xfrm>
          <a:off x="0" y="0"/>
          <a:ext cx="0" cy="0"/>
          <a:chOff x="0" y="0"/>
          <a:chExt cx="0" cy="0"/>
        </a:xfrm>
      </p:grpSpPr>
      <p:sp>
        <p:nvSpPr>
          <p:cNvPr id="814" name="Google Shape;814;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5" name="Google Shape;815;p10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16" name="Google Shape;816;p10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17" name="Google Shape;817;p10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18" name="Google Shape;818;p10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9" name="Google Shape;819;p10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820" name="Shape 820"/>
        <p:cNvGrpSpPr/>
        <p:nvPr/>
      </p:nvGrpSpPr>
      <p:grpSpPr>
        <a:xfrm>
          <a:off x="0" y="0"/>
          <a:ext cx="0" cy="0"/>
          <a:chOff x="0" y="0"/>
          <a:chExt cx="0" cy="0"/>
        </a:xfrm>
      </p:grpSpPr>
      <p:sp>
        <p:nvSpPr>
          <p:cNvPr id="821" name="Google Shape;821;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22" name="Google Shape;822;p11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23" name="Google Shape;823;p11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24" name="Google Shape;824;p11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25" name="Google Shape;825;p11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6" name="Google Shape;826;p11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7" name="Google Shape;827;p11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8" name="Google Shape;828;p11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29" name="Shape 829"/>
        <p:cNvGrpSpPr/>
        <p:nvPr/>
      </p:nvGrpSpPr>
      <p:grpSpPr>
        <a:xfrm>
          <a:off x="0" y="0"/>
          <a:ext cx="0" cy="0"/>
          <a:chOff x="0" y="0"/>
          <a:chExt cx="0" cy="0"/>
        </a:xfrm>
      </p:grpSpPr>
      <p:sp>
        <p:nvSpPr>
          <p:cNvPr id="830" name="Google Shape;830;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31" name="Google Shape;831;p11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2" name="Google Shape;832;p11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3" name="Google Shape;833;p11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4" name="Google Shape;834;p11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5" name="Google Shape;835;p11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36" name="Google Shape;836;p11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7" name="Google Shape;837;p11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8" name="Google Shape;838;p11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9" name="Google Shape;839;p11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40" name="Shape 840"/>
        <p:cNvGrpSpPr/>
        <p:nvPr/>
      </p:nvGrpSpPr>
      <p:grpSpPr>
        <a:xfrm>
          <a:off x="0" y="0"/>
          <a:ext cx="0" cy="0"/>
          <a:chOff x="0" y="0"/>
          <a:chExt cx="0" cy="0"/>
        </a:xfrm>
      </p:grpSpPr>
      <p:sp>
        <p:nvSpPr>
          <p:cNvPr id="841" name="Google Shape;841;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2" name="Google Shape;842;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3" name="Google Shape;843;p11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s">
  <p:cSld name="BLANK_1_1_1_1_1_1_1_1_1_1_1_1">
    <p:bg>
      <p:bgPr>
        <a:gradFill>
          <a:gsLst>
            <a:gs pos="0">
              <a:schemeClr val="dk1"/>
            </a:gs>
            <a:gs pos="50000">
              <a:schemeClr val="dk1"/>
            </a:gs>
            <a:gs pos="100000">
              <a:schemeClr val="accent4"/>
            </a:gs>
          </a:gsLst>
          <a:lin ang="8099331" scaled="0"/>
        </a:gradFill>
      </p:bgPr>
    </p:bg>
    <p:spTree>
      <p:nvGrpSpPr>
        <p:cNvPr id="95" name="Shape 95"/>
        <p:cNvGrpSpPr/>
        <p:nvPr/>
      </p:nvGrpSpPr>
      <p:grpSpPr>
        <a:xfrm>
          <a:off x="0" y="0"/>
          <a:ext cx="0" cy="0"/>
          <a:chOff x="0" y="0"/>
          <a:chExt cx="0" cy="0"/>
        </a:xfrm>
      </p:grpSpPr>
      <p:sp>
        <p:nvSpPr>
          <p:cNvPr id="96" name="Google Shape;96;p12"/>
          <p:cNvSpPr/>
          <p:nvPr/>
        </p:nvSpPr>
        <p:spPr>
          <a:xfrm>
            <a:off x="284700" y="286200"/>
            <a:ext cx="4029600" cy="4571400"/>
          </a:xfrm>
          <a:prstGeom prst="roundRect">
            <a:avLst>
              <a:gd fmla="val 9099"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pic>
        <p:nvPicPr>
          <p:cNvPr descr="A blue square" id="97" name="Google Shape;97;p12"/>
          <p:cNvPicPr preferRelativeResize="0"/>
          <p:nvPr/>
        </p:nvPicPr>
        <p:blipFill rotWithShape="1">
          <a:blip r:embed="rId2">
            <a:alphaModFix/>
          </a:blip>
          <a:srcRect b="-12048" l="26923" r="-15052" t="-12036"/>
          <a:stretch/>
        </p:blipFill>
        <p:spPr>
          <a:xfrm>
            <a:off x="291750" y="3494275"/>
            <a:ext cx="516850" cy="737175"/>
          </a:xfrm>
          <a:prstGeom prst="rect">
            <a:avLst/>
          </a:prstGeom>
          <a:noFill/>
          <a:ln>
            <a:noFill/>
          </a:ln>
        </p:spPr>
      </p:pic>
      <p:sp>
        <p:nvSpPr>
          <p:cNvPr id="98" name="Google Shape;98;p12"/>
          <p:cNvSpPr txBox="1"/>
          <p:nvPr>
            <p:ph idx="1" type="body"/>
          </p:nvPr>
        </p:nvSpPr>
        <p:spPr>
          <a:xfrm>
            <a:off x="4618950" y="1797750"/>
            <a:ext cx="2073300" cy="18804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99" name="Google Shape;99;p12"/>
          <p:cNvSpPr txBox="1"/>
          <p:nvPr>
            <p:ph type="title"/>
          </p:nvPr>
        </p:nvSpPr>
        <p:spPr>
          <a:xfrm>
            <a:off x="4618950" y="198100"/>
            <a:ext cx="4240200" cy="1140600"/>
          </a:xfrm>
          <a:prstGeom prst="rect">
            <a:avLst/>
          </a:prstGeom>
        </p:spPr>
        <p:txBody>
          <a:bodyPr anchorCtr="0" anchor="t" bIns="91425" lIns="0" spcFirstLastPara="1" rIns="91425" wrap="square" tIns="91425">
            <a:noAutofit/>
          </a:bodyPr>
          <a:lstStyle>
            <a:lvl1pPr lvl="0">
              <a:lnSpc>
                <a:spcPct val="85000"/>
              </a:lnSpc>
              <a:spcBef>
                <a:spcPts val="0"/>
              </a:spcBef>
              <a:spcAft>
                <a:spcPts val="0"/>
              </a:spcAft>
              <a:buNone/>
              <a:defRPr sz="3600">
                <a:solidFill>
                  <a:schemeClr val="accent2"/>
                </a:solidFill>
              </a:defRPr>
            </a:lvl1pPr>
            <a:lvl2pPr lvl="1">
              <a:lnSpc>
                <a:spcPct val="85000"/>
              </a:lnSpc>
              <a:spcBef>
                <a:spcPts val="0"/>
              </a:spcBef>
              <a:spcAft>
                <a:spcPts val="0"/>
              </a:spcAft>
              <a:buNone/>
              <a:defRPr sz="3600">
                <a:solidFill>
                  <a:schemeClr val="accent2"/>
                </a:solidFill>
              </a:defRPr>
            </a:lvl2pPr>
            <a:lvl3pPr lvl="2">
              <a:lnSpc>
                <a:spcPct val="85000"/>
              </a:lnSpc>
              <a:spcBef>
                <a:spcPts val="0"/>
              </a:spcBef>
              <a:spcAft>
                <a:spcPts val="0"/>
              </a:spcAft>
              <a:buNone/>
              <a:defRPr sz="3600">
                <a:solidFill>
                  <a:schemeClr val="accent2"/>
                </a:solidFill>
              </a:defRPr>
            </a:lvl3pPr>
            <a:lvl4pPr lvl="3">
              <a:lnSpc>
                <a:spcPct val="85000"/>
              </a:lnSpc>
              <a:spcBef>
                <a:spcPts val="0"/>
              </a:spcBef>
              <a:spcAft>
                <a:spcPts val="0"/>
              </a:spcAft>
              <a:buNone/>
              <a:defRPr sz="3600">
                <a:solidFill>
                  <a:schemeClr val="accent2"/>
                </a:solidFill>
              </a:defRPr>
            </a:lvl4pPr>
            <a:lvl5pPr lvl="4">
              <a:lnSpc>
                <a:spcPct val="85000"/>
              </a:lnSpc>
              <a:spcBef>
                <a:spcPts val="0"/>
              </a:spcBef>
              <a:spcAft>
                <a:spcPts val="0"/>
              </a:spcAft>
              <a:buNone/>
              <a:defRPr sz="3600">
                <a:solidFill>
                  <a:schemeClr val="accent2"/>
                </a:solidFill>
              </a:defRPr>
            </a:lvl5pPr>
            <a:lvl6pPr lvl="5">
              <a:lnSpc>
                <a:spcPct val="85000"/>
              </a:lnSpc>
              <a:spcBef>
                <a:spcPts val="0"/>
              </a:spcBef>
              <a:spcAft>
                <a:spcPts val="0"/>
              </a:spcAft>
              <a:buNone/>
              <a:defRPr sz="3600">
                <a:solidFill>
                  <a:schemeClr val="accent2"/>
                </a:solidFill>
              </a:defRPr>
            </a:lvl6pPr>
            <a:lvl7pPr lvl="6">
              <a:lnSpc>
                <a:spcPct val="85000"/>
              </a:lnSpc>
              <a:spcBef>
                <a:spcPts val="0"/>
              </a:spcBef>
              <a:spcAft>
                <a:spcPts val="0"/>
              </a:spcAft>
              <a:buNone/>
              <a:defRPr sz="3600">
                <a:solidFill>
                  <a:schemeClr val="accent2"/>
                </a:solidFill>
              </a:defRPr>
            </a:lvl7pPr>
            <a:lvl8pPr lvl="7">
              <a:lnSpc>
                <a:spcPct val="85000"/>
              </a:lnSpc>
              <a:spcBef>
                <a:spcPts val="0"/>
              </a:spcBef>
              <a:spcAft>
                <a:spcPts val="0"/>
              </a:spcAft>
              <a:buNone/>
              <a:defRPr sz="3600">
                <a:solidFill>
                  <a:schemeClr val="accent2"/>
                </a:solidFill>
              </a:defRPr>
            </a:lvl8pPr>
            <a:lvl9pPr lvl="8">
              <a:lnSpc>
                <a:spcPct val="85000"/>
              </a:lnSpc>
              <a:spcBef>
                <a:spcPts val="0"/>
              </a:spcBef>
              <a:spcAft>
                <a:spcPts val="0"/>
              </a:spcAft>
              <a:buNone/>
              <a:defRPr sz="3600">
                <a:solidFill>
                  <a:schemeClr val="accent2"/>
                </a:solidFill>
              </a:defRPr>
            </a:lvl9pPr>
          </a:lstStyle>
          <a:p/>
        </p:txBody>
      </p:sp>
      <p:sp>
        <p:nvSpPr>
          <p:cNvPr id="100" name="Google Shape;100;p12"/>
          <p:cNvSpPr txBox="1"/>
          <p:nvPr>
            <p:ph idx="2" type="body"/>
          </p:nvPr>
        </p:nvSpPr>
        <p:spPr>
          <a:xfrm>
            <a:off x="6786000" y="1797750"/>
            <a:ext cx="2073300" cy="2127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800"/>
              </a:spcBef>
              <a:spcAft>
                <a:spcPts val="0"/>
              </a:spcAft>
              <a:buClr>
                <a:schemeClr val="lt1"/>
              </a:buClr>
              <a:buSzPts val="1000"/>
              <a:buFont typeface="Inter"/>
              <a:buChar char="○"/>
              <a:defRPr sz="1000"/>
            </a:lvl2pPr>
            <a:lvl3pPr indent="-292100" lvl="2" marL="1371600">
              <a:spcBef>
                <a:spcPts val="800"/>
              </a:spcBef>
              <a:spcAft>
                <a:spcPts val="0"/>
              </a:spcAft>
              <a:buClr>
                <a:schemeClr val="lt1"/>
              </a:buClr>
              <a:buSzPts val="1000"/>
              <a:buFont typeface="Inter"/>
              <a:buChar char="■"/>
              <a:defRPr sz="1000"/>
            </a:lvl3pPr>
            <a:lvl4pPr indent="-292100" lvl="3" marL="1828800">
              <a:spcBef>
                <a:spcPts val="800"/>
              </a:spcBef>
              <a:spcAft>
                <a:spcPts val="0"/>
              </a:spcAft>
              <a:buClr>
                <a:schemeClr val="lt1"/>
              </a:buClr>
              <a:buSzPts val="1000"/>
              <a:buFont typeface="Inter"/>
              <a:buChar char="●"/>
              <a:defRPr sz="1000"/>
            </a:lvl4pPr>
            <a:lvl5pPr indent="-292100" lvl="4" marL="2286000">
              <a:spcBef>
                <a:spcPts val="800"/>
              </a:spcBef>
              <a:spcAft>
                <a:spcPts val="0"/>
              </a:spcAft>
              <a:buClr>
                <a:schemeClr val="lt1"/>
              </a:buClr>
              <a:buSzPts val="1000"/>
              <a:buFont typeface="Inter"/>
              <a:buChar char="○"/>
              <a:defRPr sz="1000"/>
            </a:lvl5pPr>
            <a:lvl6pPr indent="-292100" lvl="5" marL="2743200">
              <a:spcBef>
                <a:spcPts val="800"/>
              </a:spcBef>
              <a:spcAft>
                <a:spcPts val="0"/>
              </a:spcAft>
              <a:buClr>
                <a:schemeClr val="lt1"/>
              </a:buClr>
              <a:buSzPts val="1000"/>
              <a:buFont typeface="Inter"/>
              <a:buChar char="■"/>
              <a:defRPr sz="1000"/>
            </a:lvl6pPr>
            <a:lvl7pPr indent="-292100" lvl="6" marL="3200400">
              <a:spcBef>
                <a:spcPts val="800"/>
              </a:spcBef>
              <a:spcAft>
                <a:spcPts val="0"/>
              </a:spcAft>
              <a:buClr>
                <a:schemeClr val="lt1"/>
              </a:buClr>
              <a:buSzPts val="1000"/>
              <a:buFont typeface="Inter"/>
              <a:buChar char="●"/>
              <a:defRPr sz="1000"/>
            </a:lvl7pPr>
            <a:lvl8pPr indent="-292100" lvl="7" marL="3657600">
              <a:spcBef>
                <a:spcPts val="800"/>
              </a:spcBef>
              <a:spcAft>
                <a:spcPts val="0"/>
              </a:spcAft>
              <a:buClr>
                <a:schemeClr val="lt1"/>
              </a:buClr>
              <a:buSzPts val="1000"/>
              <a:buFont typeface="Inter"/>
              <a:buChar char="○"/>
              <a:defRPr sz="1000"/>
            </a:lvl8pPr>
            <a:lvl9pPr indent="-292100" lvl="8" marL="4114800">
              <a:spcBef>
                <a:spcPts val="800"/>
              </a:spcBef>
              <a:spcAft>
                <a:spcPts val="800"/>
              </a:spcAft>
              <a:buClr>
                <a:schemeClr val="lt1"/>
              </a:buClr>
              <a:buSzPts val="1000"/>
              <a:buFont typeface="Inter"/>
              <a:buChar char="■"/>
              <a:defRPr sz="1000"/>
            </a:lvl9pPr>
          </a:lstStyle>
          <a:p/>
        </p:txBody>
      </p:sp>
      <p:pic>
        <p:nvPicPr>
          <p:cNvPr descr="A purple amoeba shape" id="101" name="Google Shape;101;p12"/>
          <p:cNvPicPr preferRelativeResize="0"/>
          <p:nvPr/>
        </p:nvPicPr>
        <p:blipFill>
          <a:blip r:embed="rId3">
            <a:alphaModFix/>
          </a:blip>
          <a:stretch>
            <a:fillRect/>
          </a:stretch>
        </p:blipFill>
        <p:spPr>
          <a:xfrm>
            <a:off x="1183026" y="1414850"/>
            <a:ext cx="2232949" cy="2313800"/>
          </a:xfrm>
          <a:prstGeom prst="rect">
            <a:avLst/>
          </a:prstGeom>
          <a:noFill/>
          <a:ln>
            <a:noFill/>
          </a:ln>
        </p:spPr>
      </p:pic>
      <p:pic>
        <p:nvPicPr>
          <p:cNvPr descr="A red ball" id="102" name="Google Shape;102;p12"/>
          <p:cNvPicPr preferRelativeResize="0"/>
          <p:nvPr/>
        </p:nvPicPr>
        <p:blipFill>
          <a:blip r:embed="rId4">
            <a:alphaModFix/>
          </a:blip>
          <a:stretch>
            <a:fillRect/>
          </a:stretch>
        </p:blipFill>
        <p:spPr>
          <a:xfrm>
            <a:off x="3332375" y="1158725"/>
            <a:ext cx="411375" cy="42545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844" name="Shape 844"/>
        <p:cNvGrpSpPr/>
        <p:nvPr/>
      </p:nvGrpSpPr>
      <p:grpSpPr>
        <a:xfrm>
          <a:off x="0" y="0"/>
          <a:ext cx="0" cy="0"/>
          <a:chOff x="0" y="0"/>
          <a:chExt cx="0" cy="0"/>
        </a:xfrm>
      </p:grpSpPr>
      <p:sp>
        <p:nvSpPr>
          <p:cNvPr id="845" name="Google Shape;845;p11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6" name="Google Shape;846;p113"/>
          <p:cNvSpPr/>
          <p:nvPr>
            <p:ph idx="2" type="pic"/>
          </p:nvPr>
        </p:nvSpPr>
        <p:spPr>
          <a:xfrm>
            <a:off x="4804825" y="1133300"/>
            <a:ext cx="4027500" cy="2392800"/>
          </a:xfrm>
          <a:prstGeom prst="rect">
            <a:avLst/>
          </a:prstGeom>
          <a:noFill/>
          <a:ln>
            <a:noFill/>
          </a:ln>
        </p:spPr>
      </p:sp>
      <p:sp>
        <p:nvSpPr>
          <p:cNvPr id="847" name="Google Shape;847;p113"/>
          <p:cNvSpPr/>
          <p:nvPr>
            <p:ph idx="3" type="pic"/>
          </p:nvPr>
        </p:nvSpPr>
        <p:spPr>
          <a:xfrm>
            <a:off x="311725" y="1133300"/>
            <a:ext cx="4027500" cy="2392800"/>
          </a:xfrm>
          <a:prstGeom prst="rect">
            <a:avLst/>
          </a:prstGeom>
          <a:noFill/>
          <a:ln>
            <a:noFill/>
          </a:ln>
        </p:spPr>
      </p:sp>
      <p:sp>
        <p:nvSpPr>
          <p:cNvPr id="848" name="Google Shape;848;p11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9" name="Google Shape;849;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0" name="Google Shape;850;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1" name="Google Shape;851;p11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2" name="Google Shape;852;p11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853" name="Shape 853"/>
        <p:cNvGrpSpPr/>
        <p:nvPr/>
      </p:nvGrpSpPr>
      <p:grpSpPr>
        <a:xfrm>
          <a:off x="0" y="0"/>
          <a:ext cx="0" cy="0"/>
          <a:chOff x="0" y="0"/>
          <a:chExt cx="0" cy="0"/>
        </a:xfrm>
      </p:grpSpPr>
      <p:sp>
        <p:nvSpPr>
          <p:cNvPr id="854" name="Google Shape;854;p11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5" name="Google Shape;855;p114"/>
          <p:cNvSpPr/>
          <p:nvPr>
            <p:ph idx="2" type="pic"/>
          </p:nvPr>
        </p:nvSpPr>
        <p:spPr>
          <a:xfrm>
            <a:off x="6205225" y="1128325"/>
            <a:ext cx="2627100" cy="2273100"/>
          </a:xfrm>
          <a:prstGeom prst="rect">
            <a:avLst/>
          </a:prstGeom>
          <a:noFill/>
          <a:ln>
            <a:noFill/>
          </a:ln>
        </p:spPr>
      </p:sp>
      <p:sp>
        <p:nvSpPr>
          <p:cNvPr id="856" name="Google Shape;856;p114"/>
          <p:cNvSpPr/>
          <p:nvPr>
            <p:ph idx="3" type="pic"/>
          </p:nvPr>
        </p:nvSpPr>
        <p:spPr>
          <a:xfrm>
            <a:off x="311725" y="1128325"/>
            <a:ext cx="2627100" cy="2273100"/>
          </a:xfrm>
          <a:prstGeom prst="rect">
            <a:avLst/>
          </a:prstGeom>
          <a:noFill/>
          <a:ln>
            <a:noFill/>
          </a:ln>
        </p:spPr>
      </p:sp>
      <p:sp>
        <p:nvSpPr>
          <p:cNvPr id="857" name="Google Shape;857;p11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8" name="Google Shape;858;p114"/>
          <p:cNvSpPr/>
          <p:nvPr>
            <p:ph idx="5" type="pic"/>
          </p:nvPr>
        </p:nvSpPr>
        <p:spPr>
          <a:xfrm>
            <a:off x="3255250" y="1128325"/>
            <a:ext cx="2627100" cy="2273100"/>
          </a:xfrm>
          <a:prstGeom prst="rect">
            <a:avLst/>
          </a:prstGeom>
          <a:noFill/>
          <a:ln>
            <a:noFill/>
          </a:ln>
        </p:spPr>
      </p:sp>
      <p:sp>
        <p:nvSpPr>
          <p:cNvPr id="859" name="Google Shape;859;p11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60" name="Google Shape;860;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61" name="Google Shape;861;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2" name="Google Shape;862;p11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63" name="Google Shape;863;p11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64" name="Google Shape;864;p11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865" name="Shape 865"/>
        <p:cNvGrpSpPr/>
        <p:nvPr/>
      </p:nvGrpSpPr>
      <p:grpSpPr>
        <a:xfrm>
          <a:off x="0" y="0"/>
          <a:ext cx="0" cy="0"/>
          <a:chOff x="0" y="0"/>
          <a:chExt cx="0" cy="0"/>
        </a:xfrm>
      </p:grpSpPr>
      <p:sp>
        <p:nvSpPr>
          <p:cNvPr id="866" name="Google Shape;866;p115"/>
          <p:cNvSpPr/>
          <p:nvPr>
            <p:ph idx="2" type="pic"/>
          </p:nvPr>
        </p:nvSpPr>
        <p:spPr>
          <a:xfrm>
            <a:off x="311700" y="445025"/>
            <a:ext cx="8520600" cy="4218300"/>
          </a:xfrm>
          <a:prstGeom prst="rect">
            <a:avLst/>
          </a:prstGeom>
          <a:noFill/>
          <a:ln>
            <a:noFill/>
          </a:ln>
        </p:spPr>
      </p:sp>
      <p:sp>
        <p:nvSpPr>
          <p:cNvPr id="867" name="Google Shape;867;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68" name="Shape 868"/>
        <p:cNvGrpSpPr/>
        <p:nvPr/>
      </p:nvGrpSpPr>
      <p:grpSpPr>
        <a:xfrm>
          <a:off x="0" y="0"/>
          <a:ext cx="0" cy="0"/>
          <a:chOff x="0" y="0"/>
          <a:chExt cx="0" cy="0"/>
        </a:xfrm>
      </p:grpSpPr>
      <p:sp>
        <p:nvSpPr>
          <p:cNvPr id="869" name="Google Shape;869;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70" name="Google Shape;870;p116"/>
          <p:cNvSpPr/>
          <p:nvPr>
            <p:ph idx="2" type="pic"/>
          </p:nvPr>
        </p:nvSpPr>
        <p:spPr>
          <a:xfrm>
            <a:off x="3389600" y="118913"/>
            <a:ext cx="1643700" cy="1535100"/>
          </a:xfrm>
          <a:prstGeom prst="rect">
            <a:avLst/>
          </a:prstGeom>
          <a:noFill/>
          <a:ln>
            <a:noFill/>
          </a:ln>
        </p:spPr>
      </p:sp>
      <p:sp>
        <p:nvSpPr>
          <p:cNvPr id="871" name="Google Shape;871;p116"/>
          <p:cNvSpPr/>
          <p:nvPr>
            <p:ph idx="3" type="pic"/>
          </p:nvPr>
        </p:nvSpPr>
        <p:spPr>
          <a:xfrm>
            <a:off x="5195935" y="118913"/>
            <a:ext cx="1643700" cy="1535100"/>
          </a:xfrm>
          <a:prstGeom prst="rect">
            <a:avLst/>
          </a:prstGeom>
          <a:noFill/>
          <a:ln>
            <a:noFill/>
          </a:ln>
        </p:spPr>
      </p:sp>
      <p:sp>
        <p:nvSpPr>
          <p:cNvPr id="872" name="Google Shape;872;p116"/>
          <p:cNvSpPr/>
          <p:nvPr>
            <p:ph idx="4" type="pic"/>
          </p:nvPr>
        </p:nvSpPr>
        <p:spPr>
          <a:xfrm>
            <a:off x="7002270" y="118913"/>
            <a:ext cx="1643700" cy="1535100"/>
          </a:xfrm>
          <a:prstGeom prst="rect">
            <a:avLst/>
          </a:prstGeom>
          <a:noFill/>
          <a:ln>
            <a:noFill/>
          </a:ln>
        </p:spPr>
      </p:sp>
      <p:sp>
        <p:nvSpPr>
          <p:cNvPr id="873" name="Google Shape;873;p116"/>
          <p:cNvSpPr/>
          <p:nvPr>
            <p:ph idx="5" type="pic"/>
          </p:nvPr>
        </p:nvSpPr>
        <p:spPr>
          <a:xfrm>
            <a:off x="3389588" y="1804212"/>
            <a:ext cx="1643700" cy="1535100"/>
          </a:xfrm>
          <a:prstGeom prst="rect">
            <a:avLst/>
          </a:prstGeom>
          <a:noFill/>
          <a:ln>
            <a:noFill/>
          </a:ln>
        </p:spPr>
      </p:sp>
      <p:sp>
        <p:nvSpPr>
          <p:cNvPr id="874" name="Google Shape;874;p116"/>
          <p:cNvSpPr/>
          <p:nvPr>
            <p:ph idx="6" type="pic"/>
          </p:nvPr>
        </p:nvSpPr>
        <p:spPr>
          <a:xfrm>
            <a:off x="5195922" y="1804212"/>
            <a:ext cx="1643700" cy="1535100"/>
          </a:xfrm>
          <a:prstGeom prst="rect">
            <a:avLst/>
          </a:prstGeom>
          <a:noFill/>
          <a:ln>
            <a:noFill/>
          </a:ln>
        </p:spPr>
      </p:sp>
      <p:sp>
        <p:nvSpPr>
          <p:cNvPr id="875" name="Google Shape;875;p116"/>
          <p:cNvSpPr/>
          <p:nvPr>
            <p:ph idx="7" type="pic"/>
          </p:nvPr>
        </p:nvSpPr>
        <p:spPr>
          <a:xfrm>
            <a:off x="7002257" y="1804212"/>
            <a:ext cx="1643700" cy="1535100"/>
          </a:xfrm>
          <a:prstGeom prst="rect">
            <a:avLst/>
          </a:prstGeom>
          <a:noFill/>
          <a:ln>
            <a:noFill/>
          </a:ln>
        </p:spPr>
      </p:sp>
      <p:sp>
        <p:nvSpPr>
          <p:cNvPr id="876" name="Google Shape;876;p11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7" name="Google Shape;877;p116"/>
          <p:cNvSpPr/>
          <p:nvPr>
            <p:ph idx="8" type="pic"/>
          </p:nvPr>
        </p:nvSpPr>
        <p:spPr>
          <a:xfrm>
            <a:off x="3389588" y="3489487"/>
            <a:ext cx="1643700" cy="1535100"/>
          </a:xfrm>
          <a:prstGeom prst="rect">
            <a:avLst/>
          </a:prstGeom>
          <a:noFill/>
          <a:ln>
            <a:noFill/>
          </a:ln>
        </p:spPr>
      </p:sp>
      <p:sp>
        <p:nvSpPr>
          <p:cNvPr id="878" name="Google Shape;878;p116"/>
          <p:cNvSpPr/>
          <p:nvPr>
            <p:ph idx="9" type="pic"/>
          </p:nvPr>
        </p:nvSpPr>
        <p:spPr>
          <a:xfrm>
            <a:off x="5195922" y="3489487"/>
            <a:ext cx="1643700" cy="1535100"/>
          </a:xfrm>
          <a:prstGeom prst="rect">
            <a:avLst/>
          </a:prstGeom>
          <a:noFill/>
          <a:ln>
            <a:noFill/>
          </a:ln>
        </p:spPr>
      </p:sp>
      <p:sp>
        <p:nvSpPr>
          <p:cNvPr id="879" name="Google Shape;879;p11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880" name="Shape 880"/>
        <p:cNvGrpSpPr/>
        <p:nvPr/>
      </p:nvGrpSpPr>
      <p:grpSpPr>
        <a:xfrm>
          <a:off x="0" y="0"/>
          <a:ext cx="0" cy="0"/>
          <a:chOff x="0" y="0"/>
          <a:chExt cx="0" cy="0"/>
        </a:xfrm>
      </p:grpSpPr>
      <p:cxnSp>
        <p:nvCxnSpPr>
          <p:cNvPr id="881" name="Google Shape;881;p117"/>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882" name="Google Shape;882;p117"/>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883" name="Google Shape;883;p117"/>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884" name="Google Shape;884;p117"/>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885" name="Google Shape;885;p117"/>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s" type="secHead">
  <p:cSld name="SECTION_HEADER">
    <p:spTree>
      <p:nvGrpSpPr>
        <p:cNvPr id="886" name="Shape 886"/>
        <p:cNvGrpSpPr/>
        <p:nvPr/>
      </p:nvGrpSpPr>
      <p:grpSpPr>
        <a:xfrm>
          <a:off x="0" y="0"/>
          <a:ext cx="0" cy="0"/>
          <a:chOff x="0" y="0"/>
          <a:chExt cx="0" cy="0"/>
        </a:xfrm>
      </p:grpSpPr>
      <p:sp>
        <p:nvSpPr>
          <p:cNvPr id="887" name="Google Shape;887;p118"/>
          <p:cNvSpPr txBox="1"/>
          <p:nvPr>
            <p:ph type="title"/>
          </p:nvPr>
        </p:nvSpPr>
        <p:spPr>
          <a:xfrm>
            <a:off x="229050" y="764175"/>
            <a:ext cx="8685900" cy="806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Font typeface="Poppi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888" name="Google Shape;888;p118"/>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889" name="Google Shape;889;p118"/>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890" name="Google Shape;890;p118"/>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891" name="Google Shape;891;p118"/>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1">
  <p:cSld name="TITLE_1">
    <p:bg>
      <p:bgPr>
        <a:solidFill>
          <a:schemeClr val="lt2"/>
        </a:solidFill>
      </p:bgPr>
    </p:bg>
    <p:spTree>
      <p:nvGrpSpPr>
        <p:cNvPr id="892" name="Shape 892"/>
        <p:cNvGrpSpPr/>
        <p:nvPr/>
      </p:nvGrpSpPr>
      <p:grpSpPr>
        <a:xfrm>
          <a:off x="0" y="0"/>
          <a:ext cx="0" cy="0"/>
          <a:chOff x="0" y="0"/>
          <a:chExt cx="0" cy="0"/>
        </a:xfrm>
      </p:grpSpPr>
      <p:cxnSp>
        <p:nvCxnSpPr>
          <p:cNvPr id="893" name="Google Shape;893;p119"/>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894" name="Google Shape;894;p119"/>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895" name="Google Shape;895;p119"/>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896" name="Google Shape;896;p119"/>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897" name="Google Shape;897;p119"/>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to play_1" type="tx">
  <p:cSld name="TITLE_AND_BODY">
    <p:spTree>
      <p:nvGrpSpPr>
        <p:cNvPr id="898" name="Shape 898"/>
        <p:cNvGrpSpPr/>
        <p:nvPr/>
      </p:nvGrpSpPr>
      <p:grpSpPr>
        <a:xfrm>
          <a:off x="0" y="0"/>
          <a:ext cx="0" cy="0"/>
          <a:chOff x="0" y="0"/>
          <a:chExt cx="0" cy="0"/>
        </a:xfrm>
      </p:grpSpPr>
      <p:sp>
        <p:nvSpPr>
          <p:cNvPr id="899" name="Google Shape;899;p120"/>
          <p:cNvSpPr txBox="1"/>
          <p:nvPr>
            <p:ph type="title"/>
          </p:nvPr>
        </p:nvSpPr>
        <p:spPr>
          <a:xfrm>
            <a:off x="201750" y="1332250"/>
            <a:ext cx="8757900" cy="851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00" name="Google Shape;900;p120"/>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901" name="Google Shape;901;p120"/>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02" name="Google Shape;902;p120"/>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03" name="Google Shape;903;p120"/>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2" type="twoColTx">
  <p:cSld name="TITLE_AND_TWO_COLUMNS">
    <p:bg>
      <p:bgPr>
        <a:solidFill>
          <a:schemeClr val="dk2"/>
        </a:solidFill>
      </p:bgPr>
    </p:bg>
    <p:spTree>
      <p:nvGrpSpPr>
        <p:cNvPr id="904" name="Shape 904"/>
        <p:cNvGrpSpPr/>
        <p:nvPr/>
      </p:nvGrpSpPr>
      <p:grpSpPr>
        <a:xfrm>
          <a:off x="0" y="0"/>
          <a:ext cx="0" cy="0"/>
          <a:chOff x="0" y="0"/>
          <a:chExt cx="0" cy="0"/>
        </a:xfrm>
      </p:grpSpPr>
      <p:cxnSp>
        <p:nvCxnSpPr>
          <p:cNvPr id="905" name="Google Shape;905;p121"/>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906" name="Google Shape;906;p121"/>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07" name="Google Shape;907;p121"/>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08" name="Google Shape;908;p121"/>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09" name="Google Shape;909;p121"/>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3">
  <p:cSld name="TITLE_AND_TWO_COLUMNS_1">
    <p:bg>
      <p:bgPr>
        <a:solidFill>
          <a:schemeClr val="accent1"/>
        </a:solidFill>
      </p:bgPr>
    </p:bg>
    <p:spTree>
      <p:nvGrpSpPr>
        <p:cNvPr id="910" name="Shape 910"/>
        <p:cNvGrpSpPr/>
        <p:nvPr/>
      </p:nvGrpSpPr>
      <p:grpSpPr>
        <a:xfrm>
          <a:off x="0" y="0"/>
          <a:ext cx="0" cy="0"/>
          <a:chOff x="0" y="0"/>
          <a:chExt cx="0" cy="0"/>
        </a:xfrm>
      </p:grpSpPr>
      <p:cxnSp>
        <p:nvCxnSpPr>
          <p:cNvPr id="911" name="Google Shape;911;p122"/>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912" name="Google Shape;912;p122"/>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13" name="Google Shape;913;p122"/>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14" name="Google Shape;914;p122"/>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15" name="Google Shape;915;p122"/>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2 points">
  <p:cSld name="BLANK_1_1_1_1_1_1_1_1_1_1_1_1_2">
    <p:spTree>
      <p:nvGrpSpPr>
        <p:cNvPr id="103" name="Shape 103"/>
        <p:cNvGrpSpPr/>
        <p:nvPr/>
      </p:nvGrpSpPr>
      <p:grpSpPr>
        <a:xfrm>
          <a:off x="0" y="0"/>
          <a:ext cx="0" cy="0"/>
          <a:chOff x="0" y="0"/>
          <a:chExt cx="0" cy="0"/>
        </a:xfrm>
      </p:grpSpPr>
      <p:sp>
        <p:nvSpPr>
          <p:cNvPr id="104" name="Google Shape;104;p13"/>
          <p:cNvSpPr txBox="1"/>
          <p:nvPr>
            <p:ph idx="1" type="subTitle"/>
          </p:nvPr>
        </p:nvSpPr>
        <p:spPr>
          <a:xfrm>
            <a:off x="2553150" y="3197375"/>
            <a:ext cx="1677900" cy="8988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1pPr>
            <a:lvl2pPr lvl="1">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2pPr>
            <a:lvl3pPr lvl="2">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3pPr>
            <a:lvl4pPr lvl="3">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4pPr>
            <a:lvl5pPr lvl="4">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5pPr>
            <a:lvl6pPr lvl="5">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6pPr>
            <a:lvl7pPr lvl="6">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7pPr>
            <a:lvl8pPr lvl="7">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8pPr>
            <a:lvl9pPr lvl="8">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9pPr>
          </a:lstStyle>
          <a:p/>
        </p:txBody>
      </p:sp>
      <p:sp>
        <p:nvSpPr>
          <p:cNvPr id="105" name="Google Shape;105;p13"/>
          <p:cNvSpPr txBox="1"/>
          <p:nvPr>
            <p:ph idx="2" type="subTitle"/>
          </p:nvPr>
        </p:nvSpPr>
        <p:spPr>
          <a:xfrm>
            <a:off x="6840450" y="3197375"/>
            <a:ext cx="1673700" cy="8988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1pPr>
            <a:lvl2pPr lvl="1">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2pPr>
            <a:lvl3pPr lvl="2">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3pPr>
            <a:lvl4pPr lvl="3">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4pPr>
            <a:lvl5pPr lvl="4">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5pPr>
            <a:lvl6pPr lvl="5">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6pPr>
            <a:lvl7pPr lvl="6">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7pPr>
            <a:lvl8pPr lvl="7">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8pPr>
            <a:lvl9pPr lvl="8">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9pPr>
          </a:lstStyle>
          <a:p/>
        </p:txBody>
      </p:sp>
      <p:sp>
        <p:nvSpPr>
          <p:cNvPr id="106" name="Google Shape;106;p13"/>
          <p:cNvSpPr txBox="1"/>
          <p:nvPr>
            <p:ph type="title"/>
          </p:nvPr>
        </p:nvSpPr>
        <p:spPr>
          <a:xfrm>
            <a:off x="284525" y="186900"/>
            <a:ext cx="3925800" cy="1476300"/>
          </a:xfrm>
          <a:prstGeom prst="rect">
            <a:avLst/>
          </a:prstGeom>
        </p:spPr>
        <p:txBody>
          <a:bodyPr anchorCtr="0" anchor="t" bIns="91425" lIns="0" spcFirstLastPara="1" rIns="91425" wrap="square" tIns="91425">
            <a:spAutoFit/>
          </a:bodyPr>
          <a:lstStyle>
            <a:lvl1pPr lvl="0">
              <a:lnSpc>
                <a:spcPct val="85000"/>
              </a:lnSpc>
              <a:spcBef>
                <a:spcPts val="0"/>
              </a:spcBef>
              <a:spcAft>
                <a:spcPts val="0"/>
              </a:spcAft>
              <a:buNone/>
              <a:defRPr sz="3600">
                <a:solidFill>
                  <a:schemeClr val="accent2"/>
                </a:solidFill>
              </a:defRPr>
            </a:lvl1pPr>
            <a:lvl2pPr lvl="1">
              <a:lnSpc>
                <a:spcPct val="85000"/>
              </a:lnSpc>
              <a:spcBef>
                <a:spcPts val="0"/>
              </a:spcBef>
              <a:spcAft>
                <a:spcPts val="0"/>
              </a:spcAft>
              <a:buNone/>
              <a:defRPr sz="3600">
                <a:solidFill>
                  <a:schemeClr val="accent2"/>
                </a:solidFill>
              </a:defRPr>
            </a:lvl2pPr>
            <a:lvl3pPr lvl="2">
              <a:lnSpc>
                <a:spcPct val="85000"/>
              </a:lnSpc>
              <a:spcBef>
                <a:spcPts val="0"/>
              </a:spcBef>
              <a:spcAft>
                <a:spcPts val="0"/>
              </a:spcAft>
              <a:buNone/>
              <a:defRPr sz="3600">
                <a:solidFill>
                  <a:schemeClr val="accent2"/>
                </a:solidFill>
              </a:defRPr>
            </a:lvl3pPr>
            <a:lvl4pPr lvl="3">
              <a:lnSpc>
                <a:spcPct val="85000"/>
              </a:lnSpc>
              <a:spcBef>
                <a:spcPts val="0"/>
              </a:spcBef>
              <a:spcAft>
                <a:spcPts val="0"/>
              </a:spcAft>
              <a:buNone/>
              <a:defRPr sz="3600">
                <a:solidFill>
                  <a:schemeClr val="accent2"/>
                </a:solidFill>
              </a:defRPr>
            </a:lvl4pPr>
            <a:lvl5pPr lvl="4">
              <a:lnSpc>
                <a:spcPct val="85000"/>
              </a:lnSpc>
              <a:spcBef>
                <a:spcPts val="0"/>
              </a:spcBef>
              <a:spcAft>
                <a:spcPts val="0"/>
              </a:spcAft>
              <a:buNone/>
              <a:defRPr sz="3600">
                <a:solidFill>
                  <a:schemeClr val="accent2"/>
                </a:solidFill>
              </a:defRPr>
            </a:lvl5pPr>
            <a:lvl6pPr lvl="5">
              <a:lnSpc>
                <a:spcPct val="85000"/>
              </a:lnSpc>
              <a:spcBef>
                <a:spcPts val="0"/>
              </a:spcBef>
              <a:spcAft>
                <a:spcPts val="0"/>
              </a:spcAft>
              <a:buNone/>
              <a:defRPr sz="3600">
                <a:solidFill>
                  <a:schemeClr val="accent2"/>
                </a:solidFill>
              </a:defRPr>
            </a:lvl6pPr>
            <a:lvl7pPr lvl="6">
              <a:lnSpc>
                <a:spcPct val="85000"/>
              </a:lnSpc>
              <a:spcBef>
                <a:spcPts val="0"/>
              </a:spcBef>
              <a:spcAft>
                <a:spcPts val="0"/>
              </a:spcAft>
              <a:buNone/>
              <a:defRPr sz="3600">
                <a:solidFill>
                  <a:schemeClr val="accent2"/>
                </a:solidFill>
              </a:defRPr>
            </a:lvl7pPr>
            <a:lvl8pPr lvl="7">
              <a:lnSpc>
                <a:spcPct val="85000"/>
              </a:lnSpc>
              <a:spcBef>
                <a:spcPts val="0"/>
              </a:spcBef>
              <a:spcAft>
                <a:spcPts val="0"/>
              </a:spcAft>
              <a:buNone/>
              <a:defRPr sz="3600">
                <a:solidFill>
                  <a:schemeClr val="accent2"/>
                </a:solidFill>
              </a:defRPr>
            </a:lvl8pPr>
            <a:lvl9pPr lvl="8">
              <a:lnSpc>
                <a:spcPct val="85000"/>
              </a:lnSpc>
              <a:spcBef>
                <a:spcPts val="0"/>
              </a:spcBef>
              <a:spcAft>
                <a:spcPts val="0"/>
              </a:spcAft>
              <a:buNone/>
              <a:defRPr sz="3600">
                <a:solidFill>
                  <a:schemeClr val="accent2"/>
                </a:solidFill>
              </a:defRPr>
            </a:lvl9pPr>
          </a:lstStyle>
          <a:p/>
        </p:txBody>
      </p:sp>
      <p:sp>
        <p:nvSpPr>
          <p:cNvPr id="107" name="Google Shape;107;p13"/>
          <p:cNvSpPr txBox="1"/>
          <p:nvPr>
            <p:ph idx="3" type="subTitle"/>
          </p:nvPr>
        </p:nvSpPr>
        <p:spPr>
          <a:xfrm>
            <a:off x="301750" y="905925"/>
            <a:ext cx="5643000" cy="6603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lt1"/>
              </a:buClr>
              <a:buSzPts val="1300"/>
              <a:buFont typeface="Inter"/>
              <a:buNone/>
              <a:defRPr sz="1300">
                <a:latin typeface="Inter"/>
                <a:ea typeface="Inter"/>
                <a:cs typeface="Inter"/>
                <a:sym typeface="Inter"/>
              </a:defRPr>
            </a:lvl1pPr>
            <a:lvl2pPr lvl="1">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2pPr>
            <a:lvl3pPr lvl="2">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3pPr>
            <a:lvl4pPr lvl="3">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4pPr>
            <a:lvl5pPr lvl="4">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5pPr>
            <a:lvl6pPr lvl="5">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6pPr>
            <a:lvl7pPr lvl="6">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7pPr>
            <a:lvl8pPr lvl="7">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8pPr>
            <a:lvl9pPr lvl="8">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9pPr>
          </a:lstStyle>
          <a:p/>
        </p:txBody>
      </p:sp>
      <p:sp>
        <p:nvSpPr>
          <p:cNvPr id="108" name="Google Shape;108;p13"/>
          <p:cNvSpPr txBox="1"/>
          <p:nvPr>
            <p:ph idx="4" type="body"/>
          </p:nvPr>
        </p:nvSpPr>
        <p:spPr>
          <a:xfrm>
            <a:off x="2553150" y="4096150"/>
            <a:ext cx="1673700" cy="6603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109" name="Google Shape;109;p13"/>
          <p:cNvSpPr txBox="1"/>
          <p:nvPr>
            <p:ph idx="5" type="body"/>
          </p:nvPr>
        </p:nvSpPr>
        <p:spPr>
          <a:xfrm>
            <a:off x="6840450" y="4096150"/>
            <a:ext cx="1673700" cy="6603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800"/>
              </a:spcBef>
              <a:spcAft>
                <a:spcPts val="0"/>
              </a:spcAft>
              <a:buClr>
                <a:schemeClr val="lt1"/>
              </a:buClr>
              <a:buSzPts val="1000"/>
              <a:buFont typeface="Inter"/>
              <a:buChar char="○"/>
              <a:defRPr sz="1000"/>
            </a:lvl2pPr>
            <a:lvl3pPr indent="-292100" lvl="2" marL="1371600">
              <a:spcBef>
                <a:spcPts val="800"/>
              </a:spcBef>
              <a:spcAft>
                <a:spcPts val="0"/>
              </a:spcAft>
              <a:buClr>
                <a:schemeClr val="lt1"/>
              </a:buClr>
              <a:buSzPts val="1000"/>
              <a:buFont typeface="Inter"/>
              <a:buChar char="■"/>
              <a:defRPr sz="1000"/>
            </a:lvl3pPr>
            <a:lvl4pPr indent="-292100" lvl="3" marL="1828800">
              <a:spcBef>
                <a:spcPts val="800"/>
              </a:spcBef>
              <a:spcAft>
                <a:spcPts val="0"/>
              </a:spcAft>
              <a:buClr>
                <a:schemeClr val="lt1"/>
              </a:buClr>
              <a:buSzPts val="1000"/>
              <a:buFont typeface="Inter"/>
              <a:buChar char="●"/>
              <a:defRPr sz="1000"/>
            </a:lvl4pPr>
            <a:lvl5pPr indent="-292100" lvl="4" marL="2286000">
              <a:spcBef>
                <a:spcPts val="800"/>
              </a:spcBef>
              <a:spcAft>
                <a:spcPts val="0"/>
              </a:spcAft>
              <a:buClr>
                <a:schemeClr val="lt1"/>
              </a:buClr>
              <a:buSzPts val="1000"/>
              <a:buFont typeface="Inter"/>
              <a:buChar char="○"/>
              <a:defRPr sz="1000"/>
            </a:lvl5pPr>
            <a:lvl6pPr indent="-292100" lvl="5" marL="2743200">
              <a:spcBef>
                <a:spcPts val="800"/>
              </a:spcBef>
              <a:spcAft>
                <a:spcPts val="0"/>
              </a:spcAft>
              <a:buClr>
                <a:schemeClr val="lt1"/>
              </a:buClr>
              <a:buSzPts val="1000"/>
              <a:buFont typeface="Inter"/>
              <a:buChar char="■"/>
              <a:defRPr sz="1000"/>
            </a:lvl6pPr>
            <a:lvl7pPr indent="-292100" lvl="6" marL="3200400">
              <a:spcBef>
                <a:spcPts val="800"/>
              </a:spcBef>
              <a:spcAft>
                <a:spcPts val="0"/>
              </a:spcAft>
              <a:buClr>
                <a:schemeClr val="lt1"/>
              </a:buClr>
              <a:buSzPts val="1000"/>
              <a:buFont typeface="Inter"/>
              <a:buChar char="●"/>
              <a:defRPr sz="1000"/>
            </a:lvl7pPr>
            <a:lvl8pPr indent="-292100" lvl="7" marL="3657600">
              <a:spcBef>
                <a:spcPts val="800"/>
              </a:spcBef>
              <a:spcAft>
                <a:spcPts val="0"/>
              </a:spcAft>
              <a:buClr>
                <a:schemeClr val="lt1"/>
              </a:buClr>
              <a:buSzPts val="1000"/>
              <a:buFont typeface="Inter"/>
              <a:buChar char="○"/>
              <a:defRPr sz="1000"/>
            </a:lvl8pPr>
            <a:lvl9pPr indent="-292100" lvl="8" marL="4114800">
              <a:spcBef>
                <a:spcPts val="800"/>
              </a:spcBef>
              <a:spcAft>
                <a:spcPts val="800"/>
              </a:spcAft>
              <a:buClr>
                <a:schemeClr val="lt1"/>
              </a:buClr>
              <a:buSzPts val="1000"/>
              <a:buFont typeface="Inter"/>
              <a:buChar char="■"/>
              <a:defRPr sz="10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type="titleOnly">
  <p:cSld name="TITLE_ONLY">
    <p:spTree>
      <p:nvGrpSpPr>
        <p:cNvPr id="916" name="Shape 916"/>
        <p:cNvGrpSpPr/>
        <p:nvPr/>
      </p:nvGrpSpPr>
      <p:grpSpPr>
        <a:xfrm>
          <a:off x="0" y="0"/>
          <a:ext cx="0" cy="0"/>
          <a:chOff x="0" y="0"/>
          <a:chExt cx="0" cy="0"/>
        </a:xfrm>
      </p:grpSpPr>
      <p:sp>
        <p:nvSpPr>
          <p:cNvPr id="917" name="Google Shape;917;p123"/>
          <p:cNvSpPr txBox="1"/>
          <p:nvPr>
            <p:ph idx="1" type="subTitle"/>
          </p:nvPr>
        </p:nvSpPr>
        <p:spPr>
          <a:xfrm>
            <a:off x="201750" y="629575"/>
            <a:ext cx="5054100" cy="165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18" name="Google Shape;918;p123"/>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919" name="Google Shape;919;p123"/>
          <p:cNvSpPr txBox="1"/>
          <p:nvPr>
            <p:ph idx="2"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20" name="Google Shape;920;p123"/>
          <p:cNvSpPr txBox="1"/>
          <p:nvPr>
            <p:ph idx="3" type="body"/>
          </p:nvPr>
        </p:nvSpPr>
        <p:spPr>
          <a:xfrm>
            <a:off x="5905050" y="202363"/>
            <a:ext cx="24903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3984">
          <p15:clr>
            <a:srgbClr val="E46962"/>
          </p15:clr>
        </p15:guide>
        <p15:guide id="2" orient="horz" pos="691">
          <p15:clr>
            <a:srgbClr val="E46962"/>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Winner Is…">
  <p:cSld name="ONE_COLUMN_TEXT">
    <p:spTree>
      <p:nvGrpSpPr>
        <p:cNvPr id="921" name="Shape 921"/>
        <p:cNvGrpSpPr/>
        <p:nvPr/>
      </p:nvGrpSpPr>
      <p:grpSpPr>
        <a:xfrm>
          <a:off x="0" y="0"/>
          <a:ext cx="0" cy="0"/>
          <a:chOff x="0" y="0"/>
          <a:chExt cx="0" cy="0"/>
        </a:xfrm>
      </p:grpSpPr>
      <p:sp>
        <p:nvSpPr>
          <p:cNvPr id="922" name="Google Shape;922;p124"/>
          <p:cNvSpPr txBox="1"/>
          <p:nvPr>
            <p:ph type="title"/>
          </p:nvPr>
        </p:nvSpPr>
        <p:spPr>
          <a:xfrm>
            <a:off x="1306050" y="1390350"/>
            <a:ext cx="6531900" cy="14616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23" name="Google Shape;923;p124"/>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924" name="Google Shape;924;p124"/>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25" name="Google Shape;925;p124"/>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26" name="Google Shape;926;p124"/>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728">
          <p15:clr>
            <a:srgbClr val="E46962"/>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A" type="blank">
  <p:cSld name="BLANK">
    <p:bg>
      <p:bgPr>
        <a:solidFill>
          <a:schemeClr val="accent1"/>
        </a:solidFill>
      </p:bgPr>
    </p:bg>
    <p:spTree>
      <p:nvGrpSpPr>
        <p:cNvPr id="927" name="Shape 927"/>
        <p:cNvGrpSpPr/>
        <p:nvPr/>
      </p:nvGrpSpPr>
      <p:grpSpPr>
        <a:xfrm>
          <a:off x="0" y="0"/>
          <a:ext cx="0" cy="0"/>
          <a:chOff x="0" y="0"/>
          <a:chExt cx="0" cy="0"/>
        </a:xfrm>
      </p:grpSpPr>
      <p:sp>
        <p:nvSpPr>
          <p:cNvPr id="928" name="Google Shape;928;p125"/>
          <p:cNvSpPr txBox="1"/>
          <p:nvPr>
            <p:ph type="title"/>
          </p:nvPr>
        </p:nvSpPr>
        <p:spPr>
          <a:xfrm>
            <a:off x="103700" y="4273900"/>
            <a:ext cx="8819400" cy="6918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29" name="Google Shape;929;p125"/>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930" name="Google Shape;930;p125"/>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31" name="Google Shape;931;p125"/>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32" name="Google Shape;932;p125"/>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3096">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B">
  <p:cSld name="BLANK_1">
    <p:bg>
      <p:bgPr>
        <a:solidFill>
          <a:schemeClr val="dk2"/>
        </a:solidFill>
      </p:bgPr>
    </p:bg>
    <p:spTree>
      <p:nvGrpSpPr>
        <p:cNvPr id="933" name="Shape 933"/>
        <p:cNvGrpSpPr/>
        <p:nvPr/>
      </p:nvGrpSpPr>
      <p:grpSpPr>
        <a:xfrm>
          <a:off x="0" y="0"/>
          <a:ext cx="0" cy="0"/>
          <a:chOff x="0" y="0"/>
          <a:chExt cx="0" cy="0"/>
        </a:xfrm>
      </p:grpSpPr>
      <p:sp>
        <p:nvSpPr>
          <p:cNvPr id="934" name="Google Shape;934;p126"/>
          <p:cNvSpPr txBox="1"/>
          <p:nvPr>
            <p:ph type="title"/>
          </p:nvPr>
        </p:nvSpPr>
        <p:spPr>
          <a:xfrm>
            <a:off x="103700" y="4273900"/>
            <a:ext cx="8819400" cy="6918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35" name="Google Shape;935;p126"/>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936" name="Google Shape;936;p126"/>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37" name="Google Shape;937;p126"/>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38" name="Google Shape;938;p126"/>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3096">
          <p15:clr>
            <a:srgbClr val="E46962"/>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
  <p:cSld name="BLANK_2">
    <p:bg>
      <p:bgPr>
        <a:solidFill>
          <a:schemeClr val="lt2"/>
        </a:solidFill>
      </p:bgPr>
    </p:bg>
    <p:spTree>
      <p:nvGrpSpPr>
        <p:cNvPr id="939" name="Shape 939"/>
        <p:cNvGrpSpPr/>
        <p:nvPr/>
      </p:nvGrpSpPr>
      <p:grpSpPr>
        <a:xfrm>
          <a:off x="0" y="0"/>
          <a:ext cx="0" cy="0"/>
          <a:chOff x="0" y="0"/>
          <a:chExt cx="0" cy="0"/>
        </a:xfrm>
      </p:grpSpPr>
      <p:sp>
        <p:nvSpPr>
          <p:cNvPr id="940" name="Google Shape;940;p127"/>
          <p:cNvSpPr txBox="1"/>
          <p:nvPr>
            <p:ph type="title"/>
          </p:nvPr>
        </p:nvSpPr>
        <p:spPr>
          <a:xfrm>
            <a:off x="103700" y="4273900"/>
            <a:ext cx="8819400" cy="6918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41" name="Google Shape;941;p127"/>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942" name="Google Shape;942;p127"/>
          <p:cNvSpPr txBox="1"/>
          <p:nvPr>
            <p:ph idx="1" type="body"/>
          </p:nvPr>
        </p:nvSpPr>
        <p:spPr>
          <a:xfrm>
            <a:off x="130025" y="202363"/>
            <a:ext cx="1495200" cy="989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43" name="Google Shape;943;p127"/>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944" name="Google Shape;944;p127"/>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3096">
          <p15:clr>
            <a:srgbClr val="E46962"/>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p:cSld name="BLANK_1_1_1_1_1_1">
    <p:spTree>
      <p:nvGrpSpPr>
        <p:cNvPr id="948" name="Shape 948"/>
        <p:cNvGrpSpPr/>
        <p:nvPr/>
      </p:nvGrpSpPr>
      <p:grpSpPr>
        <a:xfrm>
          <a:off x="0" y="0"/>
          <a:ext cx="0" cy="0"/>
          <a:chOff x="0" y="0"/>
          <a:chExt cx="0" cy="0"/>
        </a:xfrm>
      </p:grpSpPr>
      <p:grpSp>
        <p:nvGrpSpPr>
          <p:cNvPr id="949" name="Google Shape;949;p129"/>
          <p:cNvGrpSpPr/>
          <p:nvPr/>
        </p:nvGrpSpPr>
        <p:grpSpPr>
          <a:xfrm>
            <a:off x="-23299" y="-8075"/>
            <a:ext cx="9190577" cy="5150040"/>
            <a:chOff x="11751" y="-6300"/>
            <a:chExt cx="9190577" cy="5150040"/>
          </a:xfrm>
        </p:grpSpPr>
        <p:grpSp>
          <p:nvGrpSpPr>
            <p:cNvPr id="950" name="Google Shape;950;p129"/>
            <p:cNvGrpSpPr/>
            <p:nvPr/>
          </p:nvGrpSpPr>
          <p:grpSpPr>
            <a:xfrm>
              <a:off x="11751" y="-6300"/>
              <a:ext cx="4777902" cy="2703033"/>
              <a:chOff x="11750" y="-6290"/>
              <a:chExt cx="9125100" cy="5162400"/>
            </a:xfrm>
          </p:grpSpPr>
          <p:cxnSp>
            <p:nvCxnSpPr>
              <p:cNvPr id="951" name="Google Shape;951;p129"/>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52" name="Google Shape;952;p129"/>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53" name="Google Shape;953;p129"/>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54" name="Google Shape;954;p129"/>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55" name="Google Shape;955;p129"/>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56" name="Google Shape;956;p129"/>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57" name="Google Shape;957;p129"/>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58" name="Google Shape;958;p129"/>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59" name="Google Shape;959;p129"/>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60" name="Google Shape;960;p129"/>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61" name="Google Shape;961;p129"/>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62" name="Google Shape;962;p129"/>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63" name="Google Shape;963;p129"/>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64" name="Google Shape;964;p129"/>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65" name="Google Shape;965;p129"/>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66" name="Google Shape;966;p129"/>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67" name="Google Shape;967;p129"/>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68" name="Google Shape;968;p129"/>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69" name="Google Shape;969;p129"/>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70" name="Google Shape;970;p129"/>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71" name="Google Shape;971;p129"/>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72" name="Google Shape;972;p129"/>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973" name="Google Shape;973;p129"/>
            <p:cNvGrpSpPr/>
            <p:nvPr/>
          </p:nvGrpSpPr>
          <p:grpSpPr>
            <a:xfrm>
              <a:off x="11751" y="2440707"/>
              <a:ext cx="4777902" cy="2703033"/>
              <a:chOff x="11750" y="-6290"/>
              <a:chExt cx="9125100" cy="5162400"/>
            </a:xfrm>
          </p:grpSpPr>
          <p:cxnSp>
            <p:nvCxnSpPr>
              <p:cNvPr id="974" name="Google Shape;974;p129"/>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75" name="Google Shape;975;p129"/>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76" name="Google Shape;976;p129"/>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77" name="Google Shape;977;p129"/>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78" name="Google Shape;978;p129"/>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79" name="Google Shape;979;p129"/>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80" name="Google Shape;980;p129"/>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81" name="Google Shape;981;p129"/>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82" name="Google Shape;982;p129"/>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83" name="Google Shape;983;p129"/>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84" name="Google Shape;984;p129"/>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85" name="Google Shape;985;p129"/>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86" name="Google Shape;986;p129"/>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87" name="Google Shape;987;p129"/>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88" name="Google Shape;988;p129"/>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89" name="Google Shape;989;p129"/>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90" name="Google Shape;990;p129"/>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91" name="Google Shape;991;p129"/>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92" name="Google Shape;992;p129"/>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93" name="Google Shape;993;p129"/>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94" name="Google Shape;994;p129"/>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995" name="Google Shape;995;p129"/>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996" name="Google Shape;996;p129"/>
            <p:cNvGrpSpPr/>
            <p:nvPr/>
          </p:nvGrpSpPr>
          <p:grpSpPr>
            <a:xfrm>
              <a:off x="4424426" y="-6300"/>
              <a:ext cx="4777902" cy="2703033"/>
              <a:chOff x="11750" y="-6290"/>
              <a:chExt cx="9125100" cy="5162400"/>
            </a:xfrm>
          </p:grpSpPr>
          <p:cxnSp>
            <p:nvCxnSpPr>
              <p:cNvPr id="997" name="Google Shape;997;p129"/>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98" name="Google Shape;998;p129"/>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999" name="Google Shape;999;p129"/>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0" name="Google Shape;1000;p129"/>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1" name="Google Shape;1001;p129"/>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2" name="Google Shape;1002;p129"/>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3" name="Google Shape;1003;p129"/>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4" name="Google Shape;1004;p129"/>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5" name="Google Shape;1005;p129"/>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6" name="Google Shape;1006;p129"/>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7" name="Google Shape;1007;p129"/>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8" name="Google Shape;1008;p129"/>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09" name="Google Shape;1009;p129"/>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0" name="Google Shape;1010;p129"/>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1" name="Google Shape;1011;p129"/>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2" name="Google Shape;1012;p129"/>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3" name="Google Shape;1013;p129"/>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4" name="Google Shape;1014;p129"/>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5" name="Google Shape;1015;p129"/>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6" name="Google Shape;1016;p129"/>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7" name="Google Shape;1017;p129"/>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18" name="Google Shape;1018;p129"/>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019" name="Google Shape;1019;p129"/>
            <p:cNvGrpSpPr/>
            <p:nvPr/>
          </p:nvGrpSpPr>
          <p:grpSpPr>
            <a:xfrm>
              <a:off x="4424426" y="2440707"/>
              <a:ext cx="4777902" cy="2703033"/>
              <a:chOff x="11750" y="-6290"/>
              <a:chExt cx="9125100" cy="5162400"/>
            </a:xfrm>
          </p:grpSpPr>
          <p:cxnSp>
            <p:nvCxnSpPr>
              <p:cNvPr id="1020" name="Google Shape;1020;p129"/>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21" name="Google Shape;1021;p129"/>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22" name="Google Shape;1022;p129"/>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23" name="Google Shape;1023;p129"/>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24" name="Google Shape;1024;p129"/>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25" name="Google Shape;1025;p129"/>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26" name="Google Shape;1026;p129"/>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27" name="Google Shape;1027;p129"/>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28" name="Google Shape;1028;p129"/>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29" name="Google Shape;1029;p129"/>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30" name="Google Shape;1030;p129"/>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31" name="Google Shape;1031;p129"/>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032" name="Google Shape;1032;p129"/>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33" name="Google Shape;1033;p129"/>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34" name="Google Shape;1034;p129"/>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35" name="Google Shape;1035;p129"/>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36" name="Google Shape;1036;p129"/>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37" name="Google Shape;1037;p129"/>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38" name="Google Shape;1038;p129"/>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39" name="Google Shape;1039;p129"/>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40" name="Google Shape;1040;p129"/>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041" name="Google Shape;1041;p129"/>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1042" name="Google Shape;1042;p129"/>
          <p:cNvSpPr txBox="1"/>
          <p:nvPr>
            <p:ph type="title"/>
          </p:nvPr>
        </p:nvSpPr>
        <p:spPr>
          <a:xfrm>
            <a:off x="1081850" y="1719900"/>
            <a:ext cx="6984900" cy="1694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Font typeface="Anton"/>
              <a:buNone/>
              <a:defRPr sz="60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1043" name="Google Shape;1043;p129"/>
          <p:cNvSpPr txBox="1"/>
          <p:nvPr>
            <p:ph idx="2" type="title"/>
          </p:nvPr>
        </p:nvSpPr>
        <p:spPr>
          <a:xfrm rot="-54379">
            <a:off x="5015453" y="3227438"/>
            <a:ext cx="1517290" cy="301238"/>
          </a:xfrm>
          <a:prstGeom prst="rect">
            <a:avLst/>
          </a:prstGeom>
          <a:solidFill>
            <a:schemeClr val="accent3"/>
          </a:solidFill>
        </p:spPr>
        <p:txBody>
          <a:bodyPr anchorCtr="0" anchor="ctr" bIns="91425" lIns="91425" spcFirstLastPara="1" rIns="91425" wrap="square" tIns="91425">
            <a:spAutoFit/>
          </a:bodyPr>
          <a:lstStyle>
            <a:lvl1pPr lvl="0" algn="ctr">
              <a:spcBef>
                <a:spcPts val="0"/>
              </a:spcBef>
              <a:spcAft>
                <a:spcPts val="0"/>
              </a:spcAft>
              <a:buSzPts val="1000"/>
              <a:buFont typeface="Manrope ExtraBold"/>
              <a:buNone/>
              <a:defRPr b="0" sz="100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p:txBody>
      </p:sp>
      <p:sp>
        <p:nvSpPr>
          <p:cNvPr id="1044" name="Google Shape;1044;p129"/>
          <p:cNvSpPr txBox="1"/>
          <p:nvPr>
            <p:ph idx="1" type="body"/>
          </p:nvPr>
        </p:nvSpPr>
        <p:spPr>
          <a:xfrm>
            <a:off x="2422100" y="4170725"/>
            <a:ext cx="4304400" cy="438300"/>
          </a:xfrm>
          <a:prstGeom prst="rect">
            <a:avLst/>
          </a:prstGeom>
        </p:spPr>
        <p:txBody>
          <a:bodyPr anchorCtr="0" anchor="ctr" bIns="91425" lIns="91425" spcFirstLastPara="1" rIns="91425" wrap="square" tIns="91425">
            <a:noAutofit/>
          </a:bodyPr>
          <a:lstStyle>
            <a:lvl1pPr indent="-292100" lvl="0" marL="457200" algn="ctr">
              <a:spcBef>
                <a:spcPts val="0"/>
              </a:spcBef>
              <a:spcAft>
                <a:spcPts val="0"/>
              </a:spcAft>
              <a:buSzPts val="1000"/>
              <a:buFont typeface="Manrope Light"/>
              <a:buChar char="●"/>
              <a:defRPr sz="1000">
                <a:latin typeface="Manrope Light"/>
                <a:ea typeface="Manrope Light"/>
                <a:cs typeface="Manrope Light"/>
                <a:sym typeface="Manrope Light"/>
              </a:defRPr>
            </a:lvl1pPr>
            <a:lvl2pPr indent="-292100" lvl="1" marL="914400" algn="ctr">
              <a:spcBef>
                <a:spcPts val="800"/>
              </a:spcBef>
              <a:spcAft>
                <a:spcPts val="0"/>
              </a:spcAft>
              <a:buSzPts val="1000"/>
              <a:buFont typeface="Manrope Light"/>
              <a:buChar char="○"/>
              <a:defRPr sz="1000">
                <a:latin typeface="Manrope Light"/>
                <a:ea typeface="Manrope Light"/>
                <a:cs typeface="Manrope Light"/>
                <a:sym typeface="Manrope Light"/>
              </a:defRPr>
            </a:lvl2pPr>
            <a:lvl3pPr indent="-292100" lvl="2" marL="1371600" algn="ctr">
              <a:spcBef>
                <a:spcPts val="800"/>
              </a:spcBef>
              <a:spcAft>
                <a:spcPts val="0"/>
              </a:spcAft>
              <a:buSzPts val="1000"/>
              <a:buFont typeface="Manrope Light"/>
              <a:buChar char="■"/>
              <a:defRPr sz="1000">
                <a:latin typeface="Manrope Light"/>
                <a:ea typeface="Manrope Light"/>
                <a:cs typeface="Manrope Light"/>
                <a:sym typeface="Manrope Light"/>
              </a:defRPr>
            </a:lvl3pPr>
            <a:lvl4pPr indent="-292100" lvl="3" marL="1828800" algn="ctr">
              <a:spcBef>
                <a:spcPts val="800"/>
              </a:spcBef>
              <a:spcAft>
                <a:spcPts val="0"/>
              </a:spcAft>
              <a:buSzPts val="1000"/>
              <a:buFont typeface="Manrope Light"/>
              <a:buChar char="●"/>
              <a:defRPr sz="1000">
                <a:latin typeface="Manrope Light"/>
                <a:ea typeface="Manrope Light"/>
                <a:cs typeface="Manrope Light"/>
                <a:sym typeface="Manrope Light"/>
              </a:defRPr>
            </a:lvl4pPr>
            <a:lvl5pPr indent="-292100" lvl="4" marL="2286000" algn="ctr">
              <a:spcBef>
                <a:spcPts val="800"/>
              </a:spcBef>
              <a:spcAft>
                <a:spcPts val="0"/>
              </a:spcAft>
              <a:buSzPts val="1000"/>
              <a:buFont typeface="Manrope Light"/>
              <a:buChar char="○"/>
              <a:defRPr sz="1000">
                <a:latin typeface="Manrope Light"/>
                <a:ea typeface="Manrope Light"/>
                <a:cs typeface="Manrope Light"/>
                <a:sym typeface="Manrope Light"/>
              </a:defRPr>
            </a:lvl5pPr>
            <a:lvl6pPr indent="-292100" lvl="5" marL="2743200" algn="ctr">
              <a:spcBef>
                <a:spcPts val="800"/>
              </a:spcBef>
              <a:spcAft>
                <a:spcPts val="0"/>
              </a:spcAft>
              <a:buSzPts val="1000"/>
              <a:buFont typeface="Manrope Light"/>
              <a:buChar char="■"/>
              <a:defRPr sz="1000">
                <a:latin typeface="Manrope Light"/>
                <a:ea typeface="Manrope Light"/>
                <a:cs typeface="Manrope Light"/>
                <a:sym typeface="Manrope Light"/>
              </a:defRPr>
            </a:lvl6pPr>
            <a:lvl7pPr indent="-292100" lvl="6" marL="3200400" algn="ctr">
              <a:spcBef>
                <a:spcPts val="800"/>
              </a:spcBef>
              <a:spcAft>
                <a:spcPts val="0"/>
              </a:spcAft>
              <a:buSzPts val="1000"/>
              <a:buFont typeface="Manrope Light"/>
              <a:buChar char="●"/>
              <a:defRPr sz="1000">
                <a:latin typeface="Manrope Light"/>
                <a:ea typeface="Manrope Light"/>
                <a:cs typeface="Manrope Light"/>
                <a:sym typeface="Manrope Light"/>
              </a:defRPr>
            </a:lvl7pPr>
            <a:lvl8pPr indent="-292100" lvl="7" marL="3657600" algn="ctr">
              <a:spcBef>
                <a:spcPts val="800"/>
              </a:spcBef>
              <a:spcAft>
                <a:spcPts val="0"/>
              </a:spcAft>
              <a:buSzPts val="1000"/>
              <a:buFont typeface="Manrope Light"/>
              <a:buChar char="○"/>
              <a:defRPr sz="1000">
                <a:latin typeface="Manrope Light"/>
                <a:ea typeface="Manrope Light"/>
                <a:cs typeface="Manrope Light"/>
                <a:sym typeface="Manrope Light"/>
              </a:defRPr>
            </a:lvl8pPr>
            <a:lvl9pPr indent="-292100" lvl="8" marL="4114800" algn="ctr">
              <a:spcBef>
                <a:spcPts val="800"/>
              </a:spcBef>
              <a:spcAft>
                <a:spcPts val="800"/>
              </a:spcAft>
              <a:buSzPts val="1000"/>
              <a:buFont typeface="Manrope Light"/>
              <a:buChar char="■"/>
              <a:defRPr sz="1000">
                <a:latin typeface="Manrope Light"/>
                <a:ea typeface="Manrope Light"/>
                <a:cs typeface="Manrope Light"/>
                <a:sym typeface="Manrope Light"/>
              </a:defRPr>
            </a:lvl9pPr>
          </a:lstStyle>
          <a:p/>
        </p:txBody>
      </p:sp>
      <p:sp>
        <p:nvSpPr>
          <p:cNvPr id="1045" name="Google Shape;1045;p129"/>
          <p:cNvSpPr txBox="1"/>
          <p:nvPr>
            <p:ph idx="3" type="title"/>
          </p:nvPr>
        </p:nvSpPr>
        <p:spPr>
          <a:xfrm rot="-555761">
            <a:off x="6594632" y="3130269"/>
            <a:ext cx="1047458" cy="301246"/>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1000"/>
              <a:buFont typeface="Manrope ExtraBold"/>
              <a:buNone/>
              <a:defRPr b="0" sz="100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p:txBody>
      </p:sp>
      <p:sp>
        <p:nvSpPr>
          <p:cNvPr id="1046" name="Google Shape;1046;p129"/>
          <p:cNvSpPr txBox="1"/>
          <p:nvPr>
            <p:ph idx="4" type="subTitle"/>
          </p:nvPr>
        </p:nvSpPr>
        <p:spPr>
          <a:xfrm rot="-503039">
            <a:off x="2206578" y="1204399"/>
            <a:ext cx="2211838" cy="438184"/>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1300"/>
              <a:buFont typeface="Manrope"/>
              <a:buNone/>
              <a:defRPr b="1"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BLANK_1">
    <p:bg>
      <p:bgPr>
        <a:solidFill>
          <a:schemeClr val="lt1"/>
        </a:solidFill>
      </p:bgPr>
    </p:bg>
    <p:spTree>
      <p:nvGrpSpPr>
        <p:cNvPr id="1047" name="Shape 1047"/>
        <p:cNvGrpSpPr/>
        <p:nvPr/>
      </p:nvGrpSpPr>
      <p:grpSpPr>
        <a:xfrm>
          <a:off x="0" y="0"/>
          <a:ext cx="0" cy="0"/>
          <a:chOff x="0" y="0"/>
          <a:chExt cx="0" cy="0"/>
        </a:xfrm>
      </p:grpSpPr>
      <p:sp>
        <p:nvSpPr>
          <p:cNvPr id="1048" name="Google Shape;1048;p130"/>
          <p:cNvSpPr/>
          <p:nvPr/>
        </p:nvSpPr>
        <p:spPr>
          <a:xfrm>
            <a:off x="0" y="0"/>
            <a:ext cx="9161700" cy="5143500"/>
          </a:xfrm>
          <a:prstGeom prst="snip1Rect">
            <a:avLst>
              <a:gd fmla="val 24161"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49" name="Google Shape;1049;p130"/>
          <p:cNvSpPr txBox="1"/>
          <p:nvPr>
            <p:ph type="title"/>
          </p:nvPr>
        </p:nvSpPr>
        <p:spPr>
          <a:xfrm>
            <a:off x="460500" y="2025700"/>
            <a:ext cx="4703100" cy="1821300"/>
          </a:xfrm>
          <a:prstGeom prst="rect">
            <a:avLst/>
          </a:prstGeom>
        </p:spPr>
        <p:txBody>
          <a:bodyPr anchorCtr="0" anchor="b" bIns="0" lIns="91425" spcFirstLastPara="1" rIns="91425" wrap="square" tIns="91425">
            <a:noAutofit/>
          </a:bodyPr>
          <a:lstStyle>
            <a:lvl1pPr lvl="0">
              <a:spcBef>
                <a:spcPts val="0"/>
              </a:spcBef>
              <a:spcAft>
                <a:spcPts val="0"/>
              </a:spcAft>
              <a:buSzPts val="9600"/>
              <a:buNone/>
              <a:defRPr b="0"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0" name="Google Shape;1050;p130"/>
          <p:cNvSpPr txBox="1"/>
          <p:nvPr>
            <p:ph idx="1" type="body"/>
          </p:nvPr>
        </p:nvSpPr>
        <p:spPr>
          <a:xfrm>
            <a:off x="460500" y="4085525"/>
            <a:ext cx="3501600" cy="598200"/>
          </a:xfrm>
          <a:prstGeom prst="rect">
            <a:avLst/>
          </a:prstGeom>
        </p:spPr>
        <p:txBody>
          <a:bodyPr anchorCtr="0" anchor="b" bIns="91425" lIns="91425" spcFirstLastPara="1" rIns="91425" wrap="square" tIns="91425">
            <a:no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051" name="Google Shape;1051;p130"/>
          <p:cNvSpPr/>
          <p:nvPr/>
        </p:nvSpPr>
        <p:spPr>
          <a:xfrm>
            <a:off x="7735575" y="-10150"/>
            <a:ext cx="1428750" cy="1320800"/>
          </a:xfrm>
          <a:custGeom>
            <a:rect b="b" l="l" r="r" t="t"/>
            <a:pathLst>
              <a:path extrusionOk="0" h="52832" w="57150">
                <a:moveTo>
                  <a:pt x="4572" y="0"/>
                </a:moveTo>
                <a:lnTo>
                  <a:pt x="0" y="51308"/>
                </a:lnTo>
                <a:lnTo>
                  <a:pt x="57150" y="52832"/>
                </a:lnTo>
                <a:lnTo>
                  <a:pt x="57150" y="47752"/>
                </a:lnTo>
                <a:lnTo>
                  <a:pt x="9144" y="0"/>
                </a:lnTo>
                <a:close/>
              </a:path>
            </a:pathLst>
          </a:custGeom>
          <a:solidFill>
            <a:schemeClr val="dk1"/>
          </a:solidFill>
          <a:ln>
            <a:noFill/>
          </a:ln>
        </p:spPr>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BLANK_1_1_1_1_1_1_1_1_1_1_1">
    <p:spTree>
      <p:nvGrpSpPr>
        <p:cNvPr id="1052" name="Shape 1052"/>
        <p:cNvGrpSpPr/>
        <p:nvPr/>
      </p:nvGrpSpPr>
      <p:grpSpPr>
        <a:xfrm>
          <a:off x="0" y="0"/>
          <a:ext cx="0" cy="0"/>
          <a:chOff x="0" y="0"/>
          <a:chExt cx="0" cy="0"/>
        </a:xfrm>
      </p:grpSpPr>
      <p:sp>
        <p:nvSpPr>
          <p:cNvPr id="1053" name="Google Shape;1053;p131"/>
          <p:cNvSpPr txBox="1"/>
          <p:nvPr>
            <p:ph idx="1" type="body"/>
          </p:nvPr>
        </p:nvSpPr>
        <p:spPr>
          <a:xfrm>
            <a:off x="925650" y="1204025"/>
            <a:ext cx="4028700" cy="3671400"/>
          </a:xfrm>
          <a:prstGeom prst="rect">
            <a:avLst/>
          </a:prstGeom>
        </p:spPr>
        <p:txBody>
          <a:bodyPr anchorCtr="0" anchor="t" bIns="91425" lIns="91425" spcFirstLastPara="1" rIns="91425" wrap="square" tIns="91425">
            <a:normAutofit/>
          </a:bodyPr>
          <a:lstStyle>
            <a:lvl1pPr indent="-323850" lvl="0" marL="4572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1pPr>
            <a:lvl2pPr indent="-323850" lvl="1" marL="9144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2pPr>
            <a:lvl3pPr indent="-323850" lvl="2" marL="13716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3pPr>
            <a:lvl4pPr indent="-323850" lvl="3" marL="18288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4pPr>
            <a:lvl5pPr indent="-323850" lvl="4" marL="22860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5pPr>
            <a:lvl6pPr indent="-323850" lvl="5" marL="27432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6pPr>
            <a:lvl7pPr indent="-323850" lvl="6" marL="32004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7pPr>
            <a:lvl8pPr indent="-323850" lvl="7" marL="36576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8pPr>
            <a:lvl9pPr indent="-323850" lvl="8" marL="41148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9pPr>
          </a:lstStyle>
          <a:p/>
        </p:txBody>
      </p:sp>
      <p:grpSp>
        <p:nvGrpSpPr>
          <p:cNvPr id="1054" name="Google Shape;1054;p131"/>
          <p:cNvGrpSpPr/>
          <p:nvPr/>
        </p:nvGrpSpPr>
        <p:grpSpPr>
          <a:xfrm>
            <a:off x="-6750" y="576950"/>
            <a:ext cx="9144146" cy="4114800"/>
            <a:chOff x="-6750" y="576950"/>
            <a:chExt cx="9144146" cy="4114800"/>
          </a:xfrm>
        </p:grpSpPr>
        <p:cxnSp>
          <p:nvCxnSpPr>
            <p:cNvPr id="1055" name="Google Shape;1055;p131"/>
            <p:cNvCxnSpPr/>
            <p:nvPr/>
          </p:nvCxnSpPr>
          <p:spPr>
            <a:xfrm>
              <a:off x="-6750" y="5769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056" name="Google Shape;1056;p131"/>
            <p:cNvCxnSpPr/>
            <p:nvPr/>
          </p:nvCxnSpPr>
          <p:spPr>
            <a:xfrm>
              <a:off x="-4" y="10913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057" name="Google Shape;1057;p131"/>
            <p:cNvCxnSpPr/>
            <p:nvPr/>
          </p:nvCxnSpPr>
          <p:spPr>
            <a:xfrm>
              <a:off x="-4" y="16056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058" name="Google Shape;1058;p131"/>
            <p:cNvCxnSpPr/>
            <p:nvPr/>
          </p:nvCxnSpPr>
          <p:spPr>
            <a:xfrm>
              <a:off x="-4" y="21200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059" name="Google Shape;1059;p131"/>
            <p:cNvCxnSpPr/>
            <p:nvPr/>
          </p:nvCxnSpPr>
          <p:spPr>
            <a:xfrm>
              <a:off x="-4" y="26343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060" name="Google Shape;1060;p131"/>
            <p:cNvCxnSpPr/>
            <p:nvPr/>
          </p:nvCxnSpPr>
          <p:spPr>
            <a:xfrm>
              <a:off x="-4" y="31487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061" name="Google Shape;1061;p131"/>
            <p:cNvCxnSpPr/>
            <p:nvPr/>
          </p:nvCxnSpPr>
          <p:spPr>
            <a:xfrm>
              <a:off x="-4" y="36630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062" name="Google Shape;1062;p131"/>
            <p:cNvCxnSpPr/>
            <p:nvPr/>
          </p:nvCxnSpPr>
          <p:spPr>
            <a:xfrm>
              <a:off x="-4" y="41774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1063" name="Google Shape;1063;p131"/>
            <p:cNvCxnSpPr/>
            <p:nvPr/>
          </p:nvCxnSpPr>
          <p:spPr>
            <a:xfrm>
              <a:off x="-4" y="4691750"/>
              <a:ext cx="9137400" cy="0"/>
            </a:xfrm>
            <a:prstGeom prst="straightConnector1">
              <a:avLst/>
            </a:prstGeom>
            <a:noFill/>
            <a:ln cap="flat" cmpd="sng" w="9525">
              <a:solidFill>
                <a:schemeClr val="accent5"/>
              </a:solidFill>
              <a:prstDash val="solid"/>
              <a:round/>
              <a:headEnd len="sm" w="sm" type="none"/>
              <a:tailEnd len="sm" w="sm" type="none"/>
            </a:ln>
          </p:spPr>
        </p:cxnSp>
      </p:grpSp>
      <p:cxnSp>
        <p:nvCxnSpPr>
          <p:cNvPr id="1064" name="Google Shape;1064;p131"/>
          <p:cNvCxnSpPr/>
          <p:nvPr/>
        </p:nvCxnSpPr>
        <p:spPr>
          <a:xfrm>
            <a:off x="710300" y="0"/>
            <a:ext cx="0" cy="5143500"/>
          </a:xfrm>
          <a:prstGeom prst="straightConnector1">
            <a:avLst/>
          </a:prstGeom>
          <a:noFill/>
          <a:ln cap="flat" cmpd="sng" w="9525">
            <a:solidFill>
              <a:schemeClr val="accent1"/>
            </a:solidFill>
            <a:prstDash val="solid"/>
            <a:round/>
            <a:headEnd len="sm" w="sm" type="none"/>
            <a:tailEnd len="sm" w="sm" type="none"/>
          </a:ln>
        </p:spPr>
      </p:cxnSp>
      <p:cxnSp>
        <p:nvCxnSpPr>
          <p:cNvPr id="1065" name="Google Shape;1065;p131"/>
          <p:cNvCxnSpPr/>
          <p:nvPr/>
        </p:nvCxnSpPr>
        <p:spPr>
          <a:xfrm>
            <a:off x="664825" y="0"/>
            <a:ext cx="0" cy="5143500"/>
          </a:xfrm>
          <a:prstGeom prst="straightConnector1">
            <a:avLst/>
          </a:prstGeom>
          <a:noFill/>
          <a:ln cap="flat" cmpd="sng" w="9525">
            <a:solidFill>
              <a:schemeClr val="accent1"/>
            </a:solidFill>
            <a:prstDash val="solid"/>
            <a:round/>
            <a:headEnd len="sm" w="sm" type="none"/>
            <a:tailEnd len="sm" w="sm" type="none"/>
          </a:ln>
        </p:spPr>
      </p:cxnSp>
      <p:sp>
        <p:nvSpPr>
          <p:cNvPr id="1066" name="Google Shape;1066;p131"/>
          <p:cNvSpPr/>
          <p:nvPr/>
        </p:nvSpPr>
        <p:spPr>
          <a:xfrm>
            <a:off x="245425" y="1542047"/>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067" name="Google Shape;1067;p131"/>
          <p:cNvSpPr/>
          <p:nvPr/>
        </p:nvSpPr>
        <p:spPr>
          <a:xfrm>
            <a:off x="245425" y="3599460"/>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068" name="Google Shape;1068;p131"/>
          <p:cNvSpPr txBox="1"/>
          <p:nvPr>
            <p:ph type="title"/>
          </p:nvPr>
        </p:nvSpPr>
        <p:spPr>
          <a:xfrm rot="-289081">
            <a:off x="587746" y="495097"/>
            <a:ext cx="2100221" cy="569601"/>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3000"/>
              <a:buFont typeface="Anton"/>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Quarter's Goals">
  <p:cSld name="CUSTOM_1_1_3_1_1">
    <p:spTree>
      <p:nvGrpSpPr>
        <p:cNvPr id="1069" name="Shape 1069"/>
        <p:cNvGrpSpPr/>
        <p:nvPr/>
      </p:nvGrpSpPr>
      <p:grpSpPr>
        <a:xfrm>
          <a:off x="0" y="0"/>
          <a:ext cx="0" cy="0"/>
          <a:chOff x="0" y="0"/>
          <a:chExt cx="0" cy="0"/>
        </a:xfrm>
      </p:grpSpPr>
      <p:grpSp>
        <p:nvGrpSpPr>
          <p:cNvPr id="1070" name="Google Shape;1070;p132"/>
          <p:cNvGrpSpPr/>
          <p:nvPr/>
        </p:nvGrpSpPr>
        <p:grpSpPr>
          <a:xfrm>
            <a:off x="392964" y="576950"/>
            <a:ext cx="8764835" cy="4114800"/>
            <a:chOff x="374175" y="576950"/>
            <a:chExt cx="8783280" cy="4114800"/>
          </a:xfrm>
        </p:grpSpPr>
        <p:cxnSp>
          <p:nvCxnSpPr>
            <p:cNvPr id="1071" name="Google Shape;1071;p132"/>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72" name="Google Shape;1072;p132"/>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73" name="Google Shape;1073;p132"/>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74" name="Google Shape;1074;p132"/>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75" name="Google Shape;1075;p132"/>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76" name="Google Shape;1076;p132"/>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77" name="Google Shape;1077;p132"/>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78" name="Google Shape;1078;p132"/>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79" name="Google Shape;1079;p132"/>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1080" name="Google Shape;1080;p132"/>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1081" name="Google Shape;1081;p132"/>
          <p:cNvGrpSpPr/>
          <p:nvPr/>
        </p:nvGrpSpPr>
        <p:grpSpPr>
          <a:xfrm>
            <a:off x="114421" y="175123"/>
            <a:ext cx="134104" cy="4750255"/>
            <a:chOff x="114421" y="175123"/>
            <a:chExt cx="134104" cy="4750255"/>
          </a:xfrm>
        </p:grpSpPr>
        <p:grpSp>
          <p:nvGrpSpPr>
            <p:cNvPr id="1082" name="Google Shape;1082;p132"/>
            <p:cNvGrpSpPr/>
            <p:nvPr/>
          </p:nvGrpSpPr>
          <p:grpSpPr>
            <a:xfrm>
              <a:off x="114421" y="175123"/>
              <a:ext cx="134104" cy="4334807"/>
              <a:chOff x="5432271" y="383100"/>
              <a:chExt cx="137854" cy="4456010"/>
            </a:xfrm>
          </p:grpSpPr>
          <p:grpSp>
            <p:nvGrpSpPr>
              <p:cNvPr id="1083" name="Google Shape;1083;p132"/>
              <p:cNvGrpSpPr/>
              <p:nvPr/>
            </p:nvGrpSpPr>
            <p:grpSpPr>
              <a:xfrm>
                <a:off x="5432271" y="383100"/>
                <a:ext cx="137854" cy="981668"/>
                <a:chOff x="5432271" y="383100"/>
                <a:chExt cx="137854" cy="981668"/>
              </a:xfrm>
            </p:grpSpPr>
            <p:sp>
              <p:nvSpPr>
                <p:cNvPr id="1084" name="Google Shape;1084;p132"/>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85" name="Google Shape;1085;p132"/>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86" name="Google Shape;1086;p132"/>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087" name="Google Shape;1087;p132"/>
              <p:cNvGrpSpPr/>
              <p:nvPr/>
            </p:nvGrpSpPr>
            <p:grpSpPr>
              <a:xfrm>
                <a:off x="5432271" y="1678500"/>
                <a:ext cx="137854" cy="981668"/>
                <a:chOff x="5432271" y="383100"/>
                <a:chExt cx="137854" cy="981668"/>
              </a:xfrm>
            </p:grpSpPr>
            <p:sp>
              <p:nvSpPr>
                <p:cNvPr id="1088" name="Google Shape;1088;p132"/>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89" name="Google Shape;1089;p132"/>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90" name="Google Shape;1090;p132"/>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091" name="Google Shape;1091;p132"/>
              <p:cNvGrpSpPr/>
              <p:nvPr/>
            </p:nvGrpSpPr>
            <p:grpSpPr>
              <a:xfrm>
                <a:off x="5432271" y="2973900"/>
                <a:ext cx="137854" cy="981668"/>
                <a:chOff x="5432271" y="383100"/>
                <a:chExt cx="137854" cy="981668"/>
              </a:xfrm>
            </p:grpSpPr>
            <p:sp>
              <p:nvSpPr>
                <p:cNvPr id="1092" name="Google Shape;1092;p132"/>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93" name="Google Shape;1093;p132"/>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94" name="Google Shape;1094;p132"/>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095" name="Google Shape;1095;p132"/>
              <p:cNvGrpSpPr/>
              <p:nvPr/>
            </p:nvGrpSpPr>
            <p:grpSpPr>
              <a:xfrm>
                <a:off x="5432271" y="4269300"/>
                <a:ext cx="137854" cy="569810"/>
                <a:chOff x="5432271" y="383100"/>
                <a:chExt cx="137854" cy="569810"/>
              </a:xfrm>
            </p:grpSpPr>
            <p:sp>
              <p:nvSpPr>
                <p:cNvPr id="1096" name="Google Shape;1096;p132"/>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97" name="Google Shape;1097;p132"/>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1098" name="Google Shape;1098;p132"/>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1099" name="Google Shape;1099;p132"/>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100" name="Google Shape;1100;p132"/>
          <p:cNvSpPr txBox="1"/>
          <p:nvPr>
            <p:ph idx="1" type="body"/>
          </p:nvPr>
        </p:nvSpPr>
        <p:spPr>
          <a:xfrm>
            <a:off x="3993050" y="2658175"/>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101" name="Google Shape;1101;p132"/>
          <p:cNvSpPr txBox="1"/>
          <p:nvPr>
            <p:ph idx="2" type="body"/>
          </p:nvPr>
        </p:nvSpPr>
        <p:spPr>
          <a:xfrm>
            <a:off x="3993050" y="3668450"/>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102" name="Google Shape;1102;p132"/>
          <p:cNvSpPr txBox="1"/>
          <p:nvPr>
            <p:ph idx="3" type="body"/>
          </p:nvPr>
        </p:nvSpPr>
        <p:spPr>
          <a:xfrm>
            <a:off x="3993050" y="1644550"/>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103" name="Google Shape;1103;p132"/>
          <p:cNvSpPr txBox="1"/>
          <p:nvPr>
            <p:ph idx="4" type="title"/>
          </p:nvPr>
        </p:nvSpPr>
        <p:spPr>
          <a:xfrm>
            <a:off x="1075800" y="2925625"/>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1104" name="Google Shape;1104;p132"/>
          <p:cNvSpPr txBox="1"/>
          <p:nvPr>
            <p:ph idx="5" type="title"/>
          </p:nvPr>
        </p:nvSpPr>
        <p:spPr>
          <a:xfrm>
            <a:off x="1075800" y="3935900"/>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1105" name="Google Shape;1105;p132"/>
          <p:cNvSpPr txBox="1"/>
          <p:nvPr>
            <p:ph idx="6" type="title"/>
          </p:nvPr>
        </p:nvSpPr>
        <p:spPr>
          <a:xfrm>
            <a:off x="1075800" y="1912000"/>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1106" name="Google Shape;1106;p132"/>
          <p:cNvSpPr txBox="1"/>
          <p:nvPr>
            <p:ph idx="7" type="title"/>
          </p:nvPr>
        </p:nvSpPr>
        <p:spPr>
          <a:xfrm>
            <a:off x="543400" y="1912000"/>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
        <p:nvSpPr>
          <p:cNvPr id="1107" name="Google Shape;1107;p132"/>
          <p:cNvSpPr txBox="1"/>
          <p:nvPr>
            <p:ph idx="8" type="title"/>
          </p:nvPr>
        </p:nvSpPr>
        <p:spPr>
          <a:xfrm>
            <a:off x="543400" y="2925625"/>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
        <p:nvSpPr>
          <p:cNvPr id="1108" name="Google Shape;1108;p132"/>
          <p:cNvSpPr txBox="1"/>
          <p:nvPr>
            <p:ph idx="9" type="title"/>
          </p:nvPr>
        </p:nvSpPr>
        <p:spPr>
          <a:xfrm>
            <a:off x="543400" y="3935900"/>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_1_1_3_1">
    <p:bg>
      <p:bgPr>
        <a:solidFill>
          <a:schemeClr val="lt1"/>
        </a:solidFill>
      </p:bgPr>
    </p:bg>
    <p:spTree>
      <p:nvGrpSpPr>
        <p:cNvPr id="1109" name="Shape 1109"/>
        <p:cNvGrpSpPr/>
        <p:nvPr/>
      </p:nvGrpSpPr>
      <p:grpSpPr>
        <a:xfrm>
          <a:off x="0" y="0"/>
          <a:ext cx="0" cy="0"/>
          <a:chOff x="0" y="0"/>
          <a:chExt cx="0" cy="0"/>
        </a:xfrm>
      </p:grpSpPr>
      <p:sp>
        <p:nvSpPr>
          <p:cNvPr id="1110" name="Google Shape;1110;p133"/>
          <p:cNvSpPr txBox="1"/>
          <p:nvPr>
            <p:ph type="title"/>
          </p:nvPr>
        </p:nvSpPr>
        <p:spPr>
          <a:xfrm rot="276584">
            <a:off x="5845454" y="1487909"/>
            <a:ext cx="2123971" cy="496007"/>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1" name="Google Shape;1111;p133"/>
          <p:cNvSpPr txBox="1"/>
          <p:nvPr>
            <p:ph idx="1" type="body"/>
          </p:nvPr>
        </p:nvSpPr>
        <p:spPr>
          <a:xfrm rot="274997">
            <a:off x="5798057" y="2041282"/>
            <a:ext cx="2121183" cy="603735"/>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1112" name="Google Shape;1112;p133"/>
          <p:cNvSpPr txBox="1"/>
          <p:nvPr>
            <p:ph idx="2" type="title"/>
          </p:nvPr>
        </p:nvSpPr>
        <p:spPr>
          <a:xfrm rot="-689737">
            <a:off x="3250012" y="1354783"/>
            <a:ext cx="2124008" cy="495921"/>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3" name="Google Shape;1113;p133"/>
          <p:cNvSpPr txBox="1"/>
          <p:nvPr>
            <p:ph idx="3" type="body"/>
          </p:nvPr>
        </p:nvSpPr>
        <p:spPr>
          <a:xfrm rot="-691086">
            <a:off x="3372841" y="1897943"/>
            <a:ext cx="2121422" cy="603767"/>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1114" name="Google Shape;1114;p133"/>
          <p:cNvSpPr txBox="1"/>
          <p:nvPr>
            <p:ph idx="4" type="title"/>
          </p:nvPr>
        </p:nvSpPr>
        <p:spPr>
          <a:xfrm>
            <a:off x="508875" y="1801500"/>
            <a:ext cx="2645400" cy="1694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accent6"/>
              </a:buClr>
              <a:buSzPts val="6400"/>
              <a:buNone/>
              <a:defRPr b="0" sz="6000">
                <a:solidFill>
                  <a:schemeClr val="accent6"/>
                </a:solidFill>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p:txBody>
      </p:sp>
      <p:sp>
        <p:nvSpPr>
          <p:cNvPr id="1115" name="Google Shape;1115;p133"/>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16" name="Google Shape;1116;p133"/>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17" name="Google Shape;1117;p133"/>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18" name="Google Shape;1118;p133"/>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1119" name="Google Shape;1119;p133"/>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1120" name="Google Shape;1120;p133"/>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1121" name="Google Shape;1121;p133"/>
          <p:cNvSpPr txBox="1"/>
          <p:nvPr>
            <p:ph idx="5" type="title"/>
          </p:nvPr>
        </p:nvSpPr>
        <p:spPr>
          <a:xfrm rot="486">
            <a:off x="4078754" y="2803718"/>
            <a:ext cx="2124000" cy="495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2" name="Google Shape;1122;p133"/>
          <p:cNvSpPr txBox="1"/>
          <p:nvPr>
            <p:ph idx="6" type="body"/>
          </p:nvPr>
        </p:nvSpPr>
        <p:spPr>
          <a:xfrm rot="-972">
            <a:off x="4080134" y="3359087"/>
            <a:ext cx="2121300" cy="603600"/>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3 points">
  <p:cSld name="BLANK_1_1_1_1_1_1_1_1_1_1_1_1_2_1">
    <p:spTree>
      <p:nvGrpSpPr>
        <p:cNvPr id="110" name="Shape 110"/>
        <p:cNvGrpSpPr/>
        <p:nvPr/>
      </p:nvGrpSpPr>
      <p:grpSpPr>
        <a:xfrm>
          <a:off x="0" y="0"/>
          <a:ext cx="0" cy="0"/>
          <a:chOff x="0" y="0"/>
          <a:chExt cx="0" cy="0"/>
        </a:xfrm>
      </p:grpSpPr>
      <p:sp>
        <p:nvSpPr>
          <p:cNvPr id="111" name="Google Shape;111;p14"/>
          <p:cNvSpPr txBox="1"/>
          <p:nvPr>
            <p:ph type="title"/>
          </p:nvPr>
        </p:nvSpPr>
        <p:spPr>
          <a:xfrm>
            <a:off x="284525" y="186900"/>
            <a:ext cx="4380900" cy="1744800"/>
          </a:xfrm>
          <a:prstGeom prst="rect">
            <a:avLst/>
          </a:prstGeom>
        </p:spPr>
        <p:txBody>
          <a:bodyPr anchorCtr="0" anchor="t" bIns="91425" lIns="0" spcFirstLastPara="1" rIns="91425" wrap="square" tIns="91425">
            <a:spAutoFit/>
          </a:bodyPr>
          <a:lstStyle>
            <a:lvl1pPr lvl="0">
              <a:lnSpc>
                <a:spcPct val="85000"/>
              </a:lnSpc>
              <a:spcBef>
                <a:spcPts val="0"/>
              </a:spcBef>
              <a:spcAft>
                <a:spcPts val="0"/>
              </a:spcAft>
              <a:buNone/>
              <a:defRPr sz="3600">
                <a:solidFill>
                  <a:schemeClr val="accent2"/>
                </a:solidFill>
              </a:defRPr>
            </a:lvl1pPr>
            <a:lvl2pPr lvl="1">
              <a:lnSpc>
                <a:spcPct val="85000"/>
              </a:lnSpc>
              <a:spcBef>
                <a:spcPts val="0"/>
              </a:spcBef>
              <a:spcAft>
                <a:spcPts val="0"/>
              </a:spcAft>
              <a:buNone/>
              <a:defRPr sz="3600">
                <a:solidFill>
                  <a:schemeClr val="accent2"/>
                </a:solidFill>
              </a:defRPr>
            </a:lvl2pPr>
            <a:lvl3pPr lvl="2">
              <a:lnSpc>
                <a:spcPct val="85000"/>
              </a:lnSpc>
              <a:spcBef>
                <a:spcPts val="0"/>
              </a:spcBef>
              <a:spcAft>
                <a:spcPts val="0"/>
              </a:spcAft>
              <a:buNone/>
              <a:defRPr sz="3600">
                <a:solidFill>
                  <a:schemeClr val="accent2"/>
                </a:solidFill>
              </a:defRPr>
            </a:lvl3pPr>
            <a:lvl4pPr lvl="3">
              <a:lnSpc>
                <a:spcPct val="85000"/>
              </a:lnSpc>
              <a:spcBef>
                <a:spcPts val="0"/>
              </a:spcBef>
              <a:spcAft>
                <a:spcPts val="0"/>
              </a:spcAft>
              <a:buNone/>
              <a:defRPr sz="3600">
                <a:solidFill>
                  <a:schemeClr val="accent2"/>
                </a:solidFill>
              </a:defRPr>
            </a:lvl4pPr>
            <a:lvl5pPr lvl="4">
              <a:lnSpc>
                <a:spcPct val="85000"/>
              </a:lnSpc>
              <a:spcBef>
                <a:spcPts val="0"/>
              </a:spcBef>
              <a:spcAft>
                <a:spcPts val="0"/>
              </a:spcAft>
              <a:buNone/>
              <a:defRPr sz="3600">
                <a:solidFill>
                  <a:schemeClr val="accent2"/>
                </a:solidFill>
              </a:defRPr>
            </a:lvl5pPr>
            <a:lvl6pPr lvl="5">
              <a:lnSpc>
                <a:spcPct val="85000"/>
              </a:lnSpc>
              <a:spcBef>
                <a:spcPts val="0"/>
              </a:spcBef>
              <a:spcAft>
                <a:spcPts val="0"/>
              </a:spcAft>
              <a:buNone/>
              <a:defRPr sz="3600">
                <a:solidFill>
                  <a:schemeClr val="accent2"/>
                </a:solidFill>
              </a:defRPr>
            </a:lvl6pPr>
            <a:lvl7pPr lvl="6">
              <a:lnSpc>
                <a:spcPct val="85000"/>
              </a:lnSpc>
              <a:spcBef>
                <a:spcPts val="0"/>
              </a:spcBef>
              <a:spcAft>
                <a:spcPts val="0"/>
              </a:spcAft>
              <a:buNone/>
              <a:defRPr sz="3600">
                <a:solidFill>
                  <a:schemeClr val="accent2"/>
                </a:solidFill>
              </a:defRPr>
            </a:lvl7pPr>
            <a:lvl8pPr lvl="7">
              <a:lnSpc>
                <a:spcPct val="85000"/>
              </a:lnSpc>
              <a:spcBef>
                <a:spcPts val="0"/>
              </a:spcBef>
              <a:spcAft>
                <a:spcPts val="0"/>
              </a:spcAft>
              <a:buNone/>
              <a:defRPr sz="3600">
                <a:solidFill>
                  <a:schemeClr val="accent2"/>
                </a:solidFill>
              </a:defRPr>
            </a:lvl8pPr>
            <a:lvl9pPr lvl="8">
              <a:lnSpc>
                <a:spcPct val="85000"/>
              </a:lnSpc>
              <a:spcBef>
                <a:spcPts val="0"/>
              </a:spcBef>
              <a:spcAft>
                <a:spcPts val="0"/>
              </a:spcAft>
              <a:buNone/>
              <a:defRPr sz="3600">
                <a:solidFill>
                  <a:schemeClr val="accent2"/>
                </a:solidFill>
              </a:defRPr>
            </a:lvl9pPr>
          </a:lstStyle>
          <a:p/>
        </p:txBody>
      </p:sp>
      <p:sp>
        <p:nvSpPr>
          <p:cNvPr id="112" name="Google Shape;112;p14"/>
          <p:cNvSpPr txBox="1"/>
          <p:nvPr>
            <p:ph idx="1" type="subTitle"/>
          </p:nvPr>
        </p:nvSpPr>
        <p:spPr>
          <a:xfrm>
            <a:off x="301750" y="4197161"/>
            <a:ext cx="4176600" cy="660300"/>
          </a:xfrm>
          <a:prstGeom prst="rect">
            <a:avLst/>
          </a:prstGeom>
        </p:spPr>
        <p:txBody>
          <a:bodyPr anchorCtr="0" anchor="b" bIns="0" lIns="0" spcFirstLastPara="1" rIns="0" wrap="square" tIns="0">
            <a:noAutofit/>
          </a:bodyPr>
          <a:lstStyle>
            <a:lvl1pPr lvl="0">
              <a:lnSpc>
                <a:spcPct val="115000"/>
              </a:lnSpc>
              <a:spcBef>
                <a:spcPts val="0"/>
              </a:spcBef>
              <a:spcAft>
                <a:spcPts val="0"/>
              </a:spcAft>
              <a:buClr>
                <a:schemeClr val="lt1"/>
              </a:buClr>
              <a:buSzPts val="1300"/>
              <a:buFont typeface="Inter"/>
              <a:buNone/>
              <a:defRPr sz="1300">
                <a:latin typeface="Inter"/>
                <a:ea typeface="Inter"/>
                <a:cs typeface="Inter"/>
                <a:sym typeface="Inter"/>
              </a:defRPr>
            </a:lvl1pPr>
            <a:lvl2pPr lvl="1">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2pPr>
            <a:lvl3pPr lvl="2">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3pPr>
            <a:lvl4pPr lvl="3">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4pPr>
            <a:lvl5pPr lvl="4">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5pPr>
            <a:lvl6pPr lvl="5">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6pPr>
            <a:lvl7pPr lvl="6">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7pPr>
            <a:lvl8pPr lvl="7">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8pPr>
            <a:lvl9pPr lvl="8">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9pPr>
          </a:lstStyle>
          <a:p/>
        </p:txBody>
      </p:sp>
      <p:sp>
        <p:nvSpPr>
          <p:cNvPr id="113" name="Google Shape;113;p14"/>
          <p:cNvSpPr txBox="1"/>
          <p:nvPr>
            <p:ph idx="2" type="subTitle"/>
          </p:nvPr>
        </p:nvSpPr>
        <p:spPr>
          <a:xfrm>
            <a:off x="6125775" y="292450"/>
            <a:ext cx="2733600" cy="339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Fredoka Medium"/>
              <a:buNone/>
              <a:defRPr sz="12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114" name="Google Shape;114;p14"/>
          <p:cNvSpPr txBox="1"/>
          <p:nvPr>
            <p:ph idx="3" type="body"/>
          </p:nvPr>
        </p:nvSpPr>
        <p:spPr>
          <a:xfrm>
            <a:off x="6125775" y="631800"/>
            <a:ext cx="2733600" cy="6603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15" name="Google Shape;115;p14"/>
          <p:cNvSpPr txBox="1"/>
          <p:nvPr>
            <p:ph idx="4" type="subTitle"/>
          </p:nvPr>
        </p:nvSpPr>
        <p:spPr>
          <a:xfrm>
            <a:off x="6125775" y="1873550"/>
            <a:ext cx="2733600" cy="339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Fredoka Medium"/>
              <a:buNone/>
              <a:defRPr sz="12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116" name="Google Shape;116;p14"/>
          <p:cNvSpPr txBox="1"/>
          <p:nvPr>
            <p:ph idx="5" type="body"/>
          </p:nvPr>
        </p:nvSpPr>
        <p:spPr>
          <a:xfrm>
            <a:off x="6125775" y="2212900"/>
            <a:ext cx="2733600" cy="6603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17" name="Google Shape;117;p14"/>
          <p:cNvSpPr txBox="1"/>
          <p:nvPr>
            <p:ph idx="6" type="subTitle"/>
          </p:nvPr>
        </p:nvSpPr>
        <p:spPr>
          <a:xfrm>
            <a:off x="6132150" y="3454650"/>
            <a:ext cx="2733600" cy="339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Fredoka Medium"/>
              <a:buNone/>
              <a:defRPr sz="12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118" name="Google Shape;118;p14"/>
          <p:cNvSpPr txBox="1"/>
          <p:nvPr>
            <p:ph idx="7" type="body"/>
          </p:nvPr>
        </p:nvSpPr>
        <p:spPr>
          <a:xfrm>
            <a:off x="6132150" y="3794000"/>
            <a:ext cx="2733600" cy="6603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CUSTOM_1_1">
    <p:spTree>
      <p:nvGrpSpPr>
        <p:cNvPr id="1123" name="Shape 1123"/>
        <p:cNvGrpSpPr/>
        <p:nvPr/>
      </p:nvGrpSpPr>
      <p:grpSpPr>
        <a:xfrm>
          <a:off x="0" y="0"/>
          <a:ext cx="0" cy="0"/>
          <a:chOff x="0" y="0"/>
          <a:chExt cx="0" cy="0"/>
        </a:xfrm>
      </p:grpSpPr>
      <p:grpSp>
        <p:nvGrpSpPr>
          <p:cNvPr id="1124" name="Google Shape;1124;p134"/>
          <p:cNvGrpSpPr/>
          <p:nvPr/>
        </p:nvGrpSpPr>
        <p:grpSpPr>
          <a:xfrm>
            <a:off x="392964" y="576950"/>
            <a:ext cx="8764835" cy="4114800"/>
            <a:chOff x="374175" y="576950"/>
            <a:chExt cx="8783280" cy="4114800"/>
          </a:xfrm>
        </p:grpSpPr>
        <p:cxnSp>
          <p:nvCxnSpPr>
            <p:cNvPr id="1125" name="Google Shape;1125;p134"/>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26" name="Google Shape;1126;p134"/>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27" name="Google Shape;1127;p134"/>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28" name="Google Shape;1128;p134"/>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29" name="Google Shape;1129;p134"/>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30" name="Google Shape;1130;p134"/>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31" name="Google Shape;1131;p134"/>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32" name="Google Shape;1132;p134"/>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33" name="Google Shape;1133;p134"/>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1134" name="Google Shape;1134;p134"/>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1135" name="Google Shape;1135;p134"/>
          <p:cNvGrpSpPr/>
          <p:nvPr/>
        </p:nvGrpSpPr>
        <p:grpSpPr>
          <a:xfrm>
            <a:off x="114406" y="175123"/>
            <a:ext cx="134104" cy="4750255"/>
            <a:chOff x="114406" y="175123"/>
            <a:chExt cx="134104" cy="4750255"/>
          </a:xfrm>
        </p:grpSpPr>
        <p:grpSp>
          <p:nvGrpSpPr>
            <p:cNvPr id="1136" name="Google Shape;1136;p134"/>
            <p:cNvGrpSpPr/>
            <p:nvPr/>
          </p:nvGrpSpPr>
          <p:grpSpPr>
            <a:xfrm>
              <a:off x="114406" y="175123"/>
              <a:ext cx="134104" cy="4334807"/>
              <a:chOff x="5432271" y="383100"/>
              <a:chExt cx="137854" cy="4456010"/>
            </a:xfrm>
          </p:grpSpPr>
          <p:grpSp>
            <p:nvGrpSpPr>
              <p:cNvPr id="1137" name="Google Shape;1137;p134"/>
              <p:cNvGrpSpPr/>
              <p:nvPr/>
            </p:nvGrpSpPr>
            <p:grpSpPr>
              <a:xfrm>
                <a:off x="5432271" y="383100"/>
                <a:ext cx="137854" cy="981668"/>
                <a:chOff x="5432271" y="383100"/>
                <a:chExt cx="137854" cy="981668"/>
              </a:xfrm>
            </p:grpSpPr>
            <p:sp>
              <p:nvSpPr>
                <p:cNvPr id="1138" name="Google Shape;1138;p134"/>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39" name="Google Shape;1139;p134"/>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40" name="Google Shape;1140;p134"/>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141" name="Google Shape;1141;p134"/>
              <p:cNvGrpSpPr/>
              <p:nvPr/>
            </p:nvGrpSpPr>
            <p:grpSpPr>
              <a:xfrm>
                <a:off x="5432271" y="1678500"/>
                <a:ext cx="137854" cy="981668"/>
                <a:chOff x="5432271" y="383100"/>
                <a:chExt cx="137854" cy="981668"/>
              </a:xfrm>
            </p:grpSpPr>
            <p:sp>
              <p:nvSpPr>
                <p:cNvPr id="1142" name="Google Shape;1142;p134"/>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43" name="Google Shape;1143;p134"/>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44" name="Google Shape;1144;p134"/>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145" name="Google Shape;1145;p134"/>
              <p:cNvGrpSpPr/>
              <p:nvPr/>
            </p:nvGrpSpPr>
            <p:grpSpPr>
              <a:xfrm>
                <a:off x="5432271" y="2973900"/>
                <a:ext cx="137854" cy="981668"/>
                <a:chOff x="5432271" y="383100"/>
                <a:chExt cx="137854" cy="981668"/>
              </a:xfrm>
            </p:grpSpPr>
            <p:sp>
              <p:nvSpPr>
                <p:cNvPr id="1146" name="Google Shape;1146;p134"/>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47" name="Google Shape;1147;p134"/>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48" name="Google Shape;1148;p134"/>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149" name="Google Shape;1149;p134"/>
              <p:cNvGrpSpPr/>
              <p:nvPr/>
            </p:nvGrpSpPr>
            <p:grpSpPr>
              <a:xfrm>
                <a:off x="5432271" y="4269300"/>
                <a:ext cx="137854" cy="569810"/>
                <a:chOff x="5432271" y="383100"/>
                <a:chExt cx="137854" cy="569810"/>
              </a:xfrm>
            </p:grpSpPr>
            <p:sp>
              <p:nvSpPr>
                <p:cNvPr id="1150" name="Google Shape;1150;p134"/>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51" name="Google Shape;1151;p134"/>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1152" name="Google Shape;1152;p134"/>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1153" name="Google Shape;1153;p134"/>
          <p:cNvSpPr txBox="1"/>
          <p:nvPr>
            <p:ph type="title"/>
          </p:nvPr>
        </p:nvSpPr>
        <p:spPr>
          <a:xfrm>
            <a:off x="871325"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1154" name="Google Shape;1154;p134"/>
          <p:cNvSpPr txBox="1"/>
          <p:nvPr>
            <p:ph idx="2" type="title"/>
          </p:nvPr>
        </p:nvSpPr>
        <p:spPr>
          <a:xfrm>
            <a:off x="3587619"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1155" name="Google Shape;1155;p134"/>
          <p:cNvSpPr txBox="1"/>
          <p:nvPr>
            <p:ph idx="3" type="title"/>
          </p:nvPr>
        </p:nvSpPr>
        <p:spPr>
          <a:xfrm>
            <a:off x="6179075"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1156" name="Google Shape;1156;p134"/>
          <p:cNvSpPr/>
          <p:nvPr>
            <p:ph idx="4" type="pic"/>
          </p:nvPr>
        </p:nvSpPr>
        <p:spPr>
          <a:xfrm>
            <a:off x="895300" y="1487250"/>
            <a:ext cx="2264100" cy="2729700"/>
          </a:xfrm>
          <a:prstGeom prst="rect">
            <a:avLst/>
          </a:prstGeom>
          <a:noFill/>
          <a:ln>
            <a:noFill/>
          </a:ln>
        </p:spPr>
      </p:sp>
      <p:sp>
        <p:nvSpPr>
          <p:cNvPr id="1157" name="Google Shape;1157;p134"/>
          <p:cNvSpPr/>
          <p:nvPr>
            <p:ph idx="5" type="pic"/>
          </p:nvPr>
        </p:nvSpPr>
        <p:spPr>
          <a:xfrm>
            <a:off x="3605775" y="1487250"/>
            <a:ext cx="2264100" cy="2729700"/>
          </a:xfrm>
          <a:prstGeom prst="rect">
            <a:avLst/>
          </a:prstGeom>
          <a:noFill/>
          <a:ln>
            <a:noFill/>
          </a:ln>
        </p:spPr>
      </p:sp>
      <p:sp>
        <p:nvSpPr>
          <p:cNvPr id="1158" name="Google Shape;1158;p134"/>
          <p:cNvSpPr/>
          <p:nvPr>
            <p:ph idx="6" type="pic"/>
          </p:nvPr>
        </p:nvSpPr>
        <p:spPr>
          <a:xfrm>
            <a:off x="6197225" y="1487250"/>
            <a:ext cx="2264100" cy="2729700"/>
          </a:xfrm>
          <a:prstGeom prst="rect">
            <a:avLst/>
          </a:prstGeom>
          <a:noFill/>
          <a:ln>
            <a:noFill/>
          </a:ln>
        </p:spPr>
      </p:sp>
      <p:sp>
        <p:nvSpPr>
          <p:cNvPr id="1159" name="Google Shape;1159;p134"/>
          <p:cNvSpPr txBox="1"/>
          <p:nvPr>
            <p:ph idx="1" type="subTitle"/>
          </p:nvPr>
        </p:nvSpPr>
        <p:spPr>
          <a:xfrm>
            <a:off x="1187675" y="4299825"/>
            <a:ext cx="1667700" cy="226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0" name="Google Shape;1160;p134"/>
          <p:cNvSpPr txBox="1"/>
          <p:nvPr>
            <p:ph idx="7" type="subTitle"/>
          </p:nvPr>
        </p:nvSpPr>
        <p:spPr>
          <a:xfrm rot="-214117">
            <a:off x="3902250" y="4346193"/>
            <a:ext cx="1667634" cy="22634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1" name="Google Shape;1161;p134"/>
          <p:cNvSpPr txBox="1"/>
          <p:nvPr>
            <p:ph idx="8" type="subTitle"/>
          </p:nvPr>
        </p:nvSpPr>
        <p:spPr>
          <a:xfrm rot="215969">
            <a:off x="6495540" y="4324572"/>
            <a:ext cx="1667690" cy="22634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p:cSld name="BLANK_1_1_1_1_1_1_1_1_1_1_1_1">
    <p:bg>
      <p:bgPr>
        <a:solidFill>
          <a:schemeClr val="lt1"/>
        </a:solidFill>
      </p:bgPr>
    </p:bg>
    <p:spTree>
      <p:nvGrpSpPr>
        <p:cNvPr id="1162" name="Shape 1162"/>
        <p:cNvGrpSpPr/>
        <p:nvPr/>
      </p:nvGrpSpPr>
      <p:grpSpPr>
        <a:xfrm>
          <a:off x="0" y="0"/>
          <a:ext cx="0" cy="0"/>
          <a:chOff x="0" y="0"/>
          <a:chExt cx="0" cy="0"/>
        </a:xfrm>
      </p:grpSpPr>
      <p:sp>
        <p:nvSpPr>
          <p:cNvPr id="1163" name="Google Shape;1163;p135"/>
          <p:cNvSpPr/>
          <p:nvPr/>
        </p:nvSpPr>
        <p:spPr>
          <a:xfrm rot="-300782">
            <a:off x="5105280" y="419634"/>
            <a:ext cx="3577384" cy="43082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64" name="Google Shape;1164;p135"/>
          <p:cNvSpPr/>
          <p:nvPr>
            <p:ph idx="2" type="pic"/>
          </p:nvPr>
        </p:nvSpPr>
        <p:spPr>
          <a:xfrm>
            <a:off x="2050" y="2050"/>
            <a:ext cx="4778400" cy="5143500"/>
          </a:xfrm>
          <a:prstGeom prst="rect">
            <a:avLst/>
          </a:prstGeom>
          <a:noFill/>
          <a:ln>
            <a:noFill/>
          </a:ln>
        </p:spPr>
      </p:sp>
      <p:sp>
        <p:nvSpPr>
          <p:cNvPr id="1165" name="Google Shape;1165;p135"/>
          <p:cNvSpPr/>
          <p:nvPr/>
        </p:nvSpPr>
        <p:spPr>
          <a:xfrm rot="134178">
            <a:off x="5002593" y="293901"/>
            <a:ext cx="3782581" cy="4555675"/>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66" name="Google Shape;1166;p135"/>
          <p:cNvSpPr txBox="1"/>
          <p:nvPr>
            <p:ph type="title"/>
          </p:nvPr>
        </p:nvSpPr>
        <p:spPr>
          <a:xfrm rot="124275">
            <a:off x="5368207" y="536624"/>
            <a:ext cx="3037985" cy="614501"/>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1167" name="Google Shape;1167;p135"/>
          <p:cNvSpPr txBox="1"/>
          <p:nvPr>
            <p:ph idx="1" type="body"/>
          </p:nvPr>
        </p:nvSpPr>
        <p:spPr>
          <a:xfrm rot="119438">
            <a:off x="5194650" y="1261934"/>
            <a:ext cx="3281881" cy="2287382"/>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Manrope Medium"/>
              <a:buChar char="●"/>
              <a:defRPr>
                <a:latin typeface="Manrope Medium"/>
                <a:ea typeface="Manrope Medium"/>
                <a:cs typeface="Manrope Medium"/>
                <a:sym typeface="Manrope Medium"/>
              </a:defRPr>
            </a:lvl1pPr>
            <a:lvl2pPr indent="-317500" lvl="1" marL="914400" algn="ctr">
              <a:spcBef>
                <a:spcPts val="0"/>
              </a:spcBef>
              <a:spcAft>
                <a:spcPts val="0"/>
              </a:spcAft>
              <a:buSzPts val="1400"/>
              <a:buFont typeface="Manrope Medium"/>
              <a:buChar char="○"/>
              <a:defRPr>
                <a:latin typeface="Manrope Medium"/>
                <a:ea typeface="Manrope Medium"/>
                <a:cs typeface="Manrope Medium"/>
                <a:sym typeface="Manrope Medium"/>
              </a:defRPr>
            </a:lvl2pPr>
            <a:lvl3pPr indent="-317500" lvl="2" marL="1371600" algn="ctr">
              <a:spcBef>
                <a:spcPts val="0"/>
              </a:spcBef>
              <a:spcAft>
                <a:spcPts val="0"/>
              </a:spcAft>
              <a:buSzPts val="1400"/>
              <a:buFont typeface="Manrope Medium"/>
              <a:buChar char="■"/>
              <a:defRPr>
                <a:latin typeface="Manrope Medium"/>
                <a:ea typeface="Manrope Medium"/>
                <a:cs typeface="Manrope Medium"/>
                <a:sym typeface="Manrope Medium"/>
              </a:defRPr>
            </a:lvl3pPr>
            <a:lvl4pPr indent="-317500" lvl="3" marL="1828800" algn="ctr">
              <a:spcBef>
                <a:spcPts val="0"/>
              </a:spcBef>
              <a:spcAft>
                <a:spcPts val="0"/>
              </a:spcAft>
              <a:buSzPts val="1400"/>
              <a:buFont typeface="Manrope Medium"/>
              <a:buChar char="●"/>
              <a:defRPr>
                <a:latin typeface="Manrope Medium"/>
                <a:ea typeface="Manrope Medium"/>
                <a:cs typeface="Manrope Medium"/>
                <a:sym typeface="Manrope Medium"/>
              </a:defRPr>
            </a:lvl4pPr>
            <a:lvl5pPr indent="-317500" lvl="4" marL="2286000" algn="ctr">
              <a:spcBef>
                <a:spcPts val="0"/>
              </a:spcBef>
              <a:spcAft>
                <a:spcPts val="0"/>
              </a:spcAft>
              <a:buSzPts val="1400"/>
              <a:buFont typeface="Manrope Medium"/>
              <a:buChar char="○"/>
              <a:defRPr>
                <a:latin typeface="Manrope Medium"/>
                <a:ea typeface="Manrope Medium"/>
                <a:cs typeface="Manrope Medium"/>
                <a:sym typeface="Manrope Medium"/>
              </a:defRPr>
            </a:lvl5pPr>
            <a:lvl6pPr indent="-317500" lvl="5" marL="2743200" algn="ctr">
              <a:spcBef>
                <a:spcPts val="0"/>
              </a:spcBef>
              <a:spcAft>
                <a:spcPts val="0"/>
              </a:spcAft>
              <a:buSzPts val="1400"/>
              <a:buFont typeface="Manrope Medium"/>
              <a:buChar char="■"/>
              <a:defRPr>
                <a:latin typeface="Manrope Medium"/>
                <a:ea typeface="Manrope Medium"/>
                <a:cs typeface="Manrope Medium"/>
                <a:sym typeface="Manrope Medium"/>
              </a:defRPr>
            </a:lvl6pPr>
            <a:lvl7pPr indent="-317500" lvl="6" marL="3200400" algn="ctr">
              <a:spcBef>
                <a:spcPts val="0"/>
              </a:spcBef>
              <a:spcAft>
                <a:spcPts val="0"/>
              </a:spcAft>
              <a:buSzPts val="1400"/>
              <a:buFont typeface="Manrope Medium"/>
              <a:buChar char="●"/>
              <a:defRPr>
                <a:latin typeface="Manrope Medium"/>
                <a:ea typeface="Manrope Medium"/>
                <a:cs typeface="Manrope Medium"/>
                <a:sym typeface="Manrope Medium"/>
              </a:defRPr>
            </a:lvl7pPr>
            <a:lvl8pPr indent="-317500" lvl="7" marL="3657600" algn="ctr">
              <a:spcBef>
                <a:spcPts val="0"/>
              </a:spcBef>
              <a:spcAft>
                <a:spcPts val="0"/>
              </a:spcAft>
              <a:buSzPts val="1400"/>
              <a:buFont typeface="Manrope Medium"/>
              <a:buChar char="○"/>
              <a:defRPr>
                <a:latin typeface="Manrope Medium"/>
                <a:ea typeface="Manrope Medium"/>
                <a:cs typeface="Manrope Medium"/>
                <a:sym typeface="Manrope Medium"/>
              </a:defRPr>
            </a:lvl8pPr>
            <a:lvl9pPr indent="-317500" lvl="8" marL="41148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p:txBody>
      </p:sp>
      <p:sp>
        <p:nvSpPr>
          <p:cNvPr id="1168" name="Google Shape;1168;p135"/>
          <p:cNvSpPr txBox="1"/>
          <p:nvPr>
            <p:ph idx="3" type="body"/>
          </p:nvPr>
        </p:nvSpPr>
        <p:spPr>
          <a:xfrm rot="131721">
            <a:off x="5123776" y="3854495"/>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BLANK_1_1_1_1_1_1_1_1_1_1_1_1_2_1">
    <p:bg>
      <p:bgPr>
        <a:solidFill>
          <a:schemeClr val="lt1"/>
        </a:solidFill>
      </p:bgPr>
    </p:bg>
    <p:spTree>
      <p:nvGrpSpPr>
        <p:cNvPr id="1169" name="Shape 1169"/>
        <p:cNvGrpSpPr/>
        <p:nvPr/>
      </p:nvGrpSpPr>
      <p:grpSpPr>
        <a:xfrm>
          <a:off x="0" y="0"/>
          <a:ext cx="0" cy="0"/>
          <a:chOff x="0" y="0"/>
          <a:chExt cx="0" cy="0"/>
        </a:xfrm>
      </p:grpSpPr>
      <p:sp>
        <p:nvSpPr>
          <p:cNvPr id="1170" name="Google Shape;1170;p136"/>
          <p:cNvSpPr/>
          <p:nvPr/>
        </p:nvSpPr>
        <p:spPr>
          <a:xfrm rot="482751">
            <a:off x="407815" y="419618"/>
            <a:ext cx="3577314" cy="4308406"/>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71" name="Google Shape;1171;p136"/>
          <p:cNvSpPr/>
          <p:nvPr>
            <p:ph idx="2" type="pic"/>
          </p:nvPr>
        </p:nvSpPr>
        <p:spPr>
          <a:xfrm>
            <a:off x="4372975" y="2050"/>
            <a:ext cx="4778400" cy="5143500"/>
          </a:xfrm>
          <a:prstGeom prst="rect">
            <a:avLst/>
          </a:prstGeom>
          <a:noFill/>
          <a:ln>
            <a:noFill/>
          </a:ln>
        </p:spPr>
      </p:sp>
      <p:sp>
        <p:nvSpPr>
          <p:cNvPr id="1172" name="Google Shape;1172;p136"/>
          <p:cNvSpPr/>
          <p:nvPr/>
        </p:nvSpPr>
        <p:spPr>
          <a:xfrm rot="-98716">
            <a:off x="327421" y="293858"/>
            <a:ext cx="3782459" cy="455587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73" name="Google Shape;1173;p136"/>
          <p:cNvSpPr txBox="1"/>
          <p:nvPr>
            <p:ph type="title"/>
          </p:nvPr>
        </p:nvSpPr>
        <p:spPr>
          <a:xfrm rot="-108624">
            <a:off x="673475" y="530154"/>
            <a:ext cx="3038717" cy="61381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1174" name="Google Shape;1174;p136"/>
          <p:cNvSpPr txBox="1"/>
          <p:nvPr>
            <p:ph idx="1" type="body"/>
          </p:nvPr>
        </p:nvSpPr>
        <p:spPr>
          <a:xfrm flipH="1" rot="-131721">
            <a:off x="577990" y="3865770"/>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3">
  <p:cSld name="BLANK_1_1_1_1_1_1_1_1_1_1_1_1_2">
    <p:bg>
      <p:bgPr>
        <a:solidFill>
          <a:schemeClr val="lt1"/>
        </a:solidFill>
      </p:bgPr>
    </p:bg>
    <p:spTree>
      <p:nvGrpSpPr>
        <p:cNvPr id="1175" name="Shape 1175"/>
        <p:cNvGrpSpPr/>
        <p:nvPr/>
      </p:nvGrpSpPr>
      <p:grpSpPr>
        <a:xfrm>
          <a:off x="0" y="0"/>
          <a:ext cx="0" cy="0"/>
          <a:chOff x="0" y="0"/>
          <a:chExt cx="0" cy="0"/>
        </a:xfrm>
      </p:grpSpPr>
      <p:sp>
        <p:nvSpPr>
          <p:cNvPr id="1176" name="Google Shape;1176;p137"/>
          <p:cNvSpPr/>
          <p:nvPr/>
        </p:nvSpPr>
        <p:spPr>
          <a:xfrm rot="-300782">
            <a:off x="5105280" y="419634"/>
            <a:ext cx="3577384" cy="43082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77" name="Google Shape;1177;p137"/>
          <p:cNvSpPr/>
          <p:nvPr>
            <p:ph idx="2" type="pic"/>
          </p:nvPr>
        </p:nvSpPr>
        <p:spPr>
          <a:xfrm>
            <a:off x="2050" y="2050"/>
            <a:ext cx="4778400" cy="5143500"/>
          </a:xfrm>
          <a:prstGeom prst="rect">
            <a:avLst/>
          </a:prstGeom>
          <a:noFill/>
          <a:ln>
            <a:noFill/>
          </a:ln>
        </p:spPr>
      </p:sp>
      <p:sp>
        <p:nvSpPr>
          <p:cNvPr id="1178" name="Google Shape;1178;p137"/>
          <p:cNvSpPr/>
          <p:nvPr/>
        </p:nvSpPr>
        <p:spPr>
          <a:xfrm rot="134178">
            <a:off x="5002660" y="293903"/>
            <a:ext cx="3782581" cy="4555675"/>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79" name="Google Shape;1179;p137"/>
          <p:cNvSpPr txBox="1"/>
          <p:nvPr>
            <p:ph idx="1" type="body"/>
          </p:nvPr>
        </p:nvSpPr>
        <p:spPr>
          <a:xfrm rot="119438">
            <a:off x="5194650" y="1261934"/>
            <a:ext cx="3281881" cy="2287382"/>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Manrope Medium"/>
              <a:buChar char="●"/>
              <a:defRPr>
                <a:latin typeface="Manrope Medium"/>
                <a:ea typeface="Manrope Medium"/>
                <a:cs typeface="Manrope Medium"/>
                <a:sym typeface="Manrope Medium"/>
              </a:defRPr>
            </a:lvl1pPr>
            <a:lvl2pPr indent="-317500" lvl="1" marL="914400" algn="ctr">
              <a:spcBef>
                <a:spcPts val="0"/>
              </a:spcBef>
              <a:spcAft>
                <a:spcPts val="0"/>
              </a:spcAft>
              <a:buSzPts val="1400"/>
              <a:buFont typeface="Manrope Medium"/>
              <a:buChar char="○"/>
              <a:defRPr>
                <a:latin typeface="Manrope Medium"/>
                <a:ea typeface="Manrope Medium"/>
                <a:cs typeface="Manrope Medium"/>
                <a:sym typeface="Manrope Medium"/>
              </a:defRPr>
            </a:lvl2pPr>
            <a:lvl3pPr indent="-317500" lvl="2" marL="1371600" algn="ctr">
              <a:spcBef>
                <a:spcPts val="0"/>
              </a:spcBef>
              <a:spcAft>
                <a:spcPts val="0"/>
              </a:spcAft>
              <a:buSzPts val="1400"/>
              <a:buFont typeface="Manrope Medium"/>
              <a:buChar char="■"/>
              <a:defRPr>
                <a:latin typeface="Manrope Medium"/>
                <a:ea typeface="Manrope Medium"/>
                <a:cs typeface="Manrope Medium"/>
                <a:sym typeface="Manrope Medium"/>
              </a:defRPr>
            </a:lvl3pPr>
            <a:lvl4pPr indent="-317500" lvl="3" marL="1828800" algn="ctr">
              <a:spcBef>
                <a:spcPts val="0"/>
              </a:spcBef>
              <a:spcAft>
                <a:spcPts val="0"/>
              </a:spcAft>
              <a:buSzPts val="1400"/>
              <a:buFont typeface="Manrope Medium"/>
              <a:buChar char="●"/>
              <a:defRPr>
                <a:latin typeface="Manrope Medium"/>
                <a:ea typeface="Manrope Medium"/>
                <a:cs typeface="Manrope Medium"/>
                <a:sym typeface="Manrope Medium"/>
              </a:defRPr>
            </a:lvl4pPr>
            <a:lvl5pPr indent="-317500" lvl="4" marL="2286000" algn="ctr">
              <a:spcBef>
                <a:spcPts val="0"/>
              </a:spcBef>
              <a:spcAft>
                <a:spcPts val="0"/>
              </a:spcAft>
              <a:buSzPts val="1400"/>
              <a:buFont typeface="Manrope Medium"/>
              <a:buChar char="○"/>
              <a:defRPr>
                <a:latin typeface="Manrope Medium"/>
                <a:ea typeface="Manrope Medium"/>
                <a:cs typeface="Manrope Medium"/>
                <a:sym typeface="Manrope Medium"/>
              </a:defRPr>
            </a:lvl5pPr>
            <a:lvl6pPr indent="-317500" lvl="5" marL="2743200" algn="ctr">
              <a:spcBef>
                <a:spcPts val="0"/>
              </a:spcBef>
              <a:spcAft>
                <a:spcPts val="0"/>
              </a:spcAft>
              <a:buSzPts val="1400"/>
              <a:buFont typeface="Manrope Medium"/>
              <a:buChar char="■"/>
              <a:defRPr>
                <a:latin typeface="Manrope Medium"/>
                <a:ea typeface="Manrope Medium"/>
                <a:cs typeface="Manrope Medium"/>
                <a:sym typeface="Manrope Medium"/>
              </a:defRPr>
            </a:lvl6pPr>
            <a:lvl7pPr indent="-317500" lvl="6" marL="3200400" algn="ctr">
              <a:spcBef>
                <a:spcPts val="0"/>
              </a:spcBef>
              <a:spcAft>
                <a:spcPts val="0"/>
              </a:spcAft>
              <a:buSzPts val="1400"/>
              <a:buFont typeface="Manrope Medium"/>
              <a:buChar char="●"/>
              <a:defRPr>
                <a:latin typeface="Manrope Medium"/>
                <a:ea typeface="Manrope Medium"/>
                <a:cs typeface="Manrope Medium"/>
                <a:sym typeface="Manrope Medium"/>
              </a:defRPr>
            </a:lvl7pPr>
            <a:lvl8pPr indent="-317500" lvl="7" marL="3657600" algn="ctr">
              <a:spcBef>
                <a:spcPts val="0"/>
              </a:spcBef>
              <a:spcAft>
                <a:spcPts val="0"/>
              </a:spcAft>
              <a:buSzPts val="1400"/>
              <a:buFont typeface="Manrope Medium"/>
              <a:buChar char="○"/>
              <a:defRPr>
                <a:latin typeface="Manrope Medium"/>
                <a:ea typeface="Manrope Medium"/>
                <a:cs typeface="Manrope Medium"/>
                <a:sym typeface="Manrope Medium"/>
              </a:defRPr>
            </a:lvl8pPr>
            <a:lvl9pPr indent="-317500" lvl="8" marL="41148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p:txBody>
      </p:sp>
      <p:sp>
        <p:nvSpPr>
          <p:cNvPr id="1180" name="Google Shape;1180;p137"/>
          <p:cNvSpPr txBox="1"/>
          <p:nvPr>
            <p:ph type="title"/>
          </p:nvPr>
        </p:nvSpPr>
        <p:spPr>
          <a:xfrm rot="124275">
            <a:off x="5368207" y="536624"/>
            <a:ext cx="3037985" cy="614501"/>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1181" name="Google Shape;1181;p137"/>
          <p:cNvSpPr txBox="1"/>
          <p:nvPr>
            <p:ph idx="3" type="body"/>
          </p:nvPr>
        </p:nvSpPr>
        <p:spPr>
          <a:xfrm rot="131721">
            <a:off x="5123776" y="3854495"/>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Subtitle">
  <p:cSld name="CUSTOM_1_1_3_1">
    <p:spTree>
      <p:nvGrpSpPr>
        <p:cNvPr id="1182" name="Shape 1182"/>
        <p:cNvGrpSpPr/>
        <p:nvPr/>
      </p:nvGrpSpPr>
      <p:grpSpPr>
        <a:xfrm>
          <a:off x="0" y="0"/>
          <a:ext cx="0" cy="0"/>
          <a:chOff x="0" y="0"/>
          <a:chExt cx="0" cy="0"/>
        </a:xfrm>
      </p:grpSpPr>
      <p:grpSp>
        <p:nvGrpSpPr>
          <p:cNvPr id="1183" name="Google Shape;1183;p138"/>
          <p:cNvGrpSpPr/>
          <p:nvPr/>
        </p:nvGrpSpPr>
        <p:grpSpPr>
          <a:xfrm>
            <a:off x="392964" y="576950"/>
            <a:ext cx="8764835" cy="4114800"/>
            <a:chOff x="374175" y="576950"/>
            <a:chExt cx="8783280" cy="4114800"/>
          </a:xfrm>
        </p:grpSpPr>
        <p:cxnSp>
          <p:nvCxnSpPr>
            <p:cNvPr id="1184" name="Google Shape;1184;p138"/>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85" name="Google Shape;1185;p138"/>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86" name="Google Shape;1186;p138"/>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87" name="Google Shape;1187;p138"/>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88" name="Google Shape;1188;p138"/>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89" name="Google Shape;1189;p138"/>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90" name="Google Shape;1190;p138"/>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91" name="Google Shape;1191;p138"/>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192" name="Google Shape;1192;p138"/>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1193" name="Google Shape;1193;p138"/>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1194" name="Google Shape;1194;p138"/>
          <p:cNvGrpSpPr/>
          <p:nvPr/>
        </p:nvGrpSpPr>
        <p:grpSpPr>
          <a:xfrm>
            <a:off x="114406" y="175123"/>
            <a:ext cx="134104" cy="4750255"/>
            <a:chOff x="114406" y="175123"/>
            <a:chExt cx="134104" cy="4750255"/>
          </a:xfrm>
        </p:grpSpPr>
        <p:grpSp>
          <p:nvGrpSpPr>
            <p:cNvPr id="1195" name="Google Shape;1195;p138"/>
            <p:cNvGrpSpPr/>
            <p:nvPr/>
          </p:nvGrpSpPr>
          <p:grpSpPr>
            <a:xfrm>
              <a:off x="114406" y="175123"/>
              <a:ext cx="134104" cy="4334807"/>
              <a:chOff x="5432271" y="383100"/>
              <a:chExt cx="137854" cy="4456010"/>
            </a:xfrm>
          </p:grpSpPr>
          <p:grpSp>
            <p:nvGrpSpPr>
              <p:cNvPr id="1196" name="Google Shape;1196;p138"/>
              <p:cNvGrpSpPr/>
              <p:nvPr/>
            </p:nvGrpSpPr>
            <p:grpSpPr>
              <a:xfrm>
                <a:off x="5432271" y="383100"/>
                <a:ext cx="137854" cy="981668"/>
                <a:chOff x="5432271" y="383100"/>
                <a:chExt cx="137854" cy="981668"/>
              </a:xfrm>
            </p:grpSpPr>
            <p:sp>
              <p:nvSpPr>
                <p:cNvPr id="1197" name="Google Shape;1197;p138"/>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98" name="Google Shape;1198;p138"/>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199" name="Google Shape;1199;p138"/>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200" name="Google Shape;1200;p138"/>
              <p:cNvGrpSpPr/>
              <p:nvPr/>
            </p:nvGrpSpPr>
            <p:grpSpPr>
              <a:xfrm>
                <a:off x="5432271" y="1678500"/>
                <a:ext cx="137854" cy="981668"/>
                <a:chOff x="5432271" y="383100"/>
                <a:chExt cx="137854" cy="981668"/>
              </a:xfrm>
            </p:grpSpPr>
            <p:sp>
              <p:nvSpPr>
                <p:cNvPr id="1201" name="Google Shape;1201;p138"/>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02" name="Google Shape;1202;p138"/>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03" name="Google Shape;1203;p138"/>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204" name="Google Shape;1204;p138"/>
              <p:cNvGrpSpPr/>
              <p:nvPr/>
            </p:nvGrpSpPr>
            <p:grpSpPr>
              <a:xfrm>
                <a:off x="5432271" y="2973900"/>
                <a:ext cx="137854" cy="981668"/>
                <a:chOff x="5432271" y="383100"/>
                <a:chExt cx="137854" cy="981668"/>
              </a:xfrm>
            </p:grpSpPr>
            <p:sp>
              <p:nvSpPr>
                <p:cNvPr id="1205" name="Google Shape;1205;p138"/>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06" name="Google Shape;1206;p138"/>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07" name="Google Shape;1207;p138"/>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208" name="Google Shape;1208;p138"/>
              <p:cNvGrpSpPr/>
              <p:nvPr/>
            </p:nvGrpSpPr>
            <p:grpSpPr>
              <a:xfrm>
                <a:off x="5432271" y="4269300"/>
                <a:ext cx="137854" cy="569810"/>
                <a:chOff x="5432271" y="383100"/>
                <a:chExt cx="137854" cy="569810"/>
              </a:xfrm>
            </p:grpSpPr>
            <p:sp>
              <p:nvSpPr>
                <p:cNvPr id="1209" name="Google Shape;1209;p138"/>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10" name="Google Shape;1210;p138"/>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1211" name="Google Shape;1211;p138"/>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1212" name="Google Shape;1212;p138"/>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3" name="Google Shape;1213;p138"/>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BLANK_1_1_1_1_1_1_1_1_1_1_1_1_1_1_1">
    <p:bg>
      <p:bgPr>
        <a:solidFill>
          <a:schemeClr val="lt1"/>
        </a:solidFill>
      </p:bgPr>
    </p:bg>
    <p:spTree>
      <p:nvGrpSpPr>
        <p:cNvPr id="1214" name="Shape 1214"/>
        <p:cNvGrpSpPr/>
        <p:nvPr/>
      </p:nvGrpSpPr>
      <p:grpSpPr>
        <a:xfrm>
          <a:off x="0" y="0"/>
          <a:ext cx="0" cy="0"/>
          <a:chOff x="0" y="0"/>
          <a:chExt cx="0" cy="0"/>
        </a:xfrm>
      </p:grpSpPr>
      <p:sp>
        <p:nvSpPr>
          <p:cNvPr id="1215" name="Google Shape;1215;p139"/>
          <p:cNvSpPr txBox="1"/>
          <p:nvPr>
            <p:ph idx="1" type="body"/>
          </p:nvPr>
        </p:nvSpPr>
        <p:spPr>
          <a:xfrm rot="-188853">
            <a:off x="683183" y="2219155"/>
            <a:ext cx="1890452" cy="1486342"/>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grpSp>
        <p:nvGrpSpPr>
          <p:cNvPr id="1216" name="Google Shape;1216;p139"/>
          <p:cNvGrpSpPr/>
          <p:nvPr/>
        </p:nvGrpSpPr>
        <p:grpSpPr>
          <a:xfrm>
            <a:off x="8663938" y="3954675"/>
            <a:ext cx="502925" cy="1209925"/>
            <a:chOff x="8642600" y="3954675"/>
            <a:chExt cx="502925" cy="1209925"/>
          </a:xfrm>
        </p:grpSpPr>
        <p:sp>
          <p:nvSpPr>
            <p:cNvPr id="1217" name="Google Shape;1217;p139"/>
            <p:cNvSpPr/>
            <p:nvPr/>
          </p:nvSpPr>
          <p:spPr>
            <a:xfrm>
              <a:off x="8642600" y="3954675"/>
              <a:ext cx="502925" cy="1196325"/>
            </a:xfrm>
            <a:custGeom>
              <a:rect b="b" l="l" r="r" t="t"/>
              <a:pathLst>
                <a:path extrusionOk="0" h="47853" w="20117">
                  <a:moveTo>
                    <a:pt x="20117" y="0"/>
                  </a:moveTo>
                  <a:lnTo>
                    <a:pt x="20117" y="47853"/>
                  </a:lnTo>
                  <a:lnTo>
                    <a:pt x="0" y="47853"/>
                  </a:lnTo>
                  <a:close/>
                </a:path>
              </a:pathLst>
            </a:custGeom>
            <a:solidFill>
              <a:schemeClr val="dk1"/>
            </a:solidFill>
            <a:ln>
              <a:noFill/>
            </a:ln>
          </p:spPr>
        </p:sp>
        <p:cxnSp>
          <p:nvCxnSpPr>
            <p:cNvPr id="1218" name="Google Shape;1218;p139"/>
            <p:cNvCxnSpPr/>
            <p:nvPr/>
          </p:nvCxnSpPr>
          <p:spPr>
            <a:xfrm flipH="1">
              <a:off x="8779700" y="4349200"/>
              <a:ext cx="358200" cy="815400"/>
            </a:xfrm>
            <a:prstGeom prst="straightConnector1">
              <a:avLst/>
            </a:prstGeom>
            <a:noFill/>
            <a:ln cap="flat" cmpd="sng" w="9525">
              <a:solidFill>
                <a:schemeClr val="lt1"/>
              </a:solidFill>
              <a:prstDash val="solid"/>
              <a:round/>
              <a:headEnd len="sm" w="sm" type="none"/>
              <a:tailEnd len="sm" w="sm" type="none"/>
            </a:ln>
          </p:spPr>
        </p:cxnSp>
      </p:grpSp>
      <p:sp>
        <p:nvSpPr>
          <p:cNvPr id="1219" name="Google Shape;1219;p139"/>
          <p:cNvSpPr txBox="1"/>
          <p:nvPr>
            <p:ph idx="2" type="body"/>
          </p:nvPr>
        </p:nvSpPr>
        <p:spPr>
          <a:xfrm rot="124964">
            <a:off x="5014631" y="765881"/>
            <a:ext cx="1890349" cy="1486281"/>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1220" name="Google Shape;1220;p139"/>
          <p:cNvSpPr txBox="1"/>
          <p:nvPr>
            <p:ph idx="3" type="body"/>
          </p:nvPr>
        </p:nvSpPr>
        <p:spPr>
          <a:xfrm rot="351430">
            <a:off x="3021711" y="3296608"/>
            <a:ext cx="1890268" cy="1486173"/>
          </a:xfrm>
          <a:prstGeom prst="rect">
            <a:avLst/>
          </a:prstGeom>
        </p:spPr>
        <p:txBody>
          <a:bodyPr anchorCtr="0" anchor="t" bIns="91425" lIns="91425" spcFirstLastPara="1" rIns="91425" wrap="square" tIns="91425">
            <a:sp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800"/>
              </a:spcBef>
              <a:spcAft>
                <a:spcPts val="80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1221" name="Google Shape;1221;p139"/>
          <p:cNvSpPr txBox="1"/>
          <p:nvPr>
            <p:ph idx="4" type="body"/>
          </p:nvPr>
        </p:nvSpPr>
        <p:spPr>
          <a:xfrm rot="3819">
            <a:off x="6728901" y="3168092"/>
            <a:ext cx="1890601" cy="1485901"/>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1222" name="Google Shape;1222;p139"/>
          <p:cNvSpPr txBox="1"/>
          <p:nvPr>
            <p:ph type="title"/>
          </p:nvPr>
        </p:nvSpPr>
        <p:spPr>
          <a:xfrm>
            <a:off x="513300" y="375350"/>
            <a:ext cx="2796300" cy="651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b="0" sz="2400">
                <a:solidFill>
                  <a:schemeClr val="dk1"/>
                </a:solidFill>
              </a:defRPr>
            </a:lvl1pPr>
            <a:lvl2pPr lvl="1">
              <a:spcBef>
                <a:spcPts val="0"/>
              </a:spcBef>
              <a:spcAft>
                <a:spcPts val="0"/>
              </a:spcAft>
              <a:buClr>
                <a:schemeClr val="lt1"/>
              </a:buClr>
              <a:buSzPts val="2400"/>
              <a:buNone/>
              <a:defRPr sz="2400"/>
            </a:lvl2pPr>
            <a:lvl3pPr lvl="2">
              <a:spcBef>
                <a:spcPts val="0"/>
              </a:spcBef>
              <a:spcAft>
                <a:spcPts val="0"/>
              </a:spcAft>
              <a:buClr>
                <a:schemeClr val="lt1"/>
              </a:buClr>
              <a:buSzPts val="2400"/>
              <a:buNone/>
              <a:defRPr sz="2400"/>
            </a:lvl3pPr>
            <a:lvl4pPr lvl="3">
              <a:spcBef>
                <a:spcPts val="0"/>
              </a:spcBef>
              <a:spcAft>
                <a:spcPts val="0"/>
              </a:spcAft>
              <a:buClr>
                <a:schemeClr val="lt1"/>
              </a:buClr>
              <a:buSzPts val="2400"/>
              <a:buNone/>
              <a:defRPr sz="2400"/>
            </a:lvl4pPr>
            <a:lvl5pPr lvl="4">
              <a:spcBef>
                <a:spcPts val="0"/>
              </a:spcBef>
              <a:spcAft>
                <a:spcPts val="0"/>
              </a:spcAft>
              <a:buClr>
                <a:schemeClr val="lt1"/>
              </a:buClr>
              <a:buSzPts val="2400"/>
              <a:buNone/>
              <a:defRPr sz="2400"/>
            </a:lvl5pPr>
            <a:lvl6pPr lvl="5">
              <a:spcBef>
                <a:spcPts val="0"/>
              </a:spcBef>
              <a:spcAft>
                <a:spcPts val="0"/>
              </a:spcAft>
              <a:buClr>
                <a:schemeClr val="lt1"/>
              </a:buClr>
              <a:buSzPts val="2400"/>
              <a:buNone/>
              <a:defRPr sz="2400"/>
            </a:lvl6pPr>
            <a:lvl7pPr lvl="6">
              <a:spcBef>
                <a:spcPts val="0"/>
              </a:spcBef>
              <a:spcAft>
                <a:spcPts val="0"/>
              </a:spcAft>
              <a:buClr>
                <a:schemeClr val="lt1"/>
              </a:buClr>
              <a:buSzPts val="2400"/>
              <a:buNone/>
              <a:defRPr sz="2400"/>
            </a:lvl7pPr>
            <a:lvl8pPr lvl="7">
              <a:spcBef>
                <a:spcPts val="0"/>
              </a:spcBef>
              <a:spcAft>
                <a:spcPts val="0"/>
              </a:spcAft>
              <a:buClr>
                <a:schemeClr val="lt1"/>
              </a:buClr>
              <a:buSzPts val="2400"/>
              <a:buNone/>
              <a:defRPr sz="2400"/>
            </a:lvl8pPr>
            <a:lvl9pPr lvl="8">
              <a:spcBef>
                <a:spcPts val="0"/>
              </a:spcBef>
              <a:spcAft>
                <a:spcPts val="0"/>
              </a:spcAft>
              <a:buClr>
                <a:schemeClr val="lt1"/>
              </a:buClr>
              <a:buSzPts val="2400"/>
              <a:buNone/>
              <a:defRPr sz="2400"/>
            </a:lvl9pPr>
          </a:lstStyle>
          <a:p/>
        </p:txBody>
      </p:sp>
      <p:sp>
        <p:nvSpPr>
          <p:cNvPr id="1223" name="Google Shape;1223;p139"/>
          <p:cNvSpPr txBox="1"/>
          <p:nvPr>
            <p:ph idx="5" type="subTitle"/>
          </p:nvPr>
        </p:nvSpPr>
        <p:spPr>
          <a:xfrm rot="-226014">
            <a:off x="619152" y="1527866"/>
            <a:ext cx="1890484" cy="547784"/>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1224" name="Google Shape;1224;p139"/>
          <p:cNvSpPr txBox="1"/>
          <p:nvPr>
            <p:ph idx="6" type="subTitle"/>
          </p:nvPr>
        </p:nvSpPr>
        <p:spPr>
          <a:xfrm rot="126162">
            <a:off x="5024491" y="108292"/>
            <a:ext cx="1970527" cy="549668"/>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1225" name="Google Shape;1225;p139"/>
          <p:cNvSpPr txBox="1"/>
          <p:nvPr>
            <p:ph idx="7" type="subTitle"/>
          </p:nvPr>
        </p:nvSpPr>
        <p:spPr>
          <a:xfrm rot="348762">
            <a:off x="3115150" y="2659506"/>
            <a:ext cx="1943191" cy="546097"/>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1226" name="Google Shape;1226;p139"/>
          <p:cNvSpPr txBox="1"/>
          <p:nvPr>
            <p:ph idx="8" type="subTitle"/>
          </p:nvPr>
        </p:nvSpPr>
        <p:spPr>
          <a:xfrm rot="-59757">
            <a:off x="6687978" y="2476634"/>
            <a:ext cx="1915789" cy="549684"/>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BLANK_1_1_1_1_1_1_1_1">
    <p:bg>
      <p:bgPr>
        <a:solidFill>
          <a:schemeClr val="lt1"/>
        </a:solidFill>
      </p:bgPr>
    </p:bg>
    <p:spTree>
      <p:nvGrpSpPr>
        <p:cNvPr id="1227" name="Shape 1227"/>
        <p:cNvGrpSpPr/>
        <p:nvPr/>
      </p:nvGrpSpPr>
      <p:grpSpPr>
        <a:xfrm>
          <a:off x="0" y="0"/>
          <a:ext cx="0" cy="0"/>
          <a:chOff x="0" y="0"/>
          <a:chExt cx="0" cy="0"/>
        </a:xfrm>
      </p:grpSpPr>
      <p:sp>
        <p:nvSpPr>
          <p:cNvPr id="1228" name="Google Shape;1228;p140"/>
          <p:cNvSpPr txBox="1"/>
          <p:nvPr>
            <p:ph type="title"/>
          </p:nvPr>
        </p:nvSpPr>
        <p:spPr>
          <a:xfrm>
            <a:off x="508875" y="874875"/>
            <a:ext cx="3003300" cy="55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000"/>
              <a:buNone/>
              <a:defRPr b="0">
                <a:solidFill>
                  <a:schemeClr val="dk1"/>
                </a:solidFill>
              </a:defRPr>
            </a:lvl1pPr>
            <a:lvl2pPr lvl="1">
              <a:lnSpc>
                <a:spcPct val="100000"/>
              </a:lnSpc>
              <a:spcBef>
                <a:spcPts val="0"/>
              </a:spcBef>
              <a:spcAft>
                <a:spcPts val="0"/>
              </a:spcAft>
              <a:buClr>
                <a:schemeClr val="dk1"/>
              </a:buClr>
              <a:buSzPts val="1400"/>
              <a:buNone/>
              <a:defRPr>
                <a:solidFill>
                  <a:schemeClr val="dk1"/>
                </a:solidFill>
              </a:defRPr>
            </a:lvl2pPr>
            <a:lvl3pPr lvl="2">
              <a:lnSpc>
                <a:spcPct val="100000"/>
              </a:lnSpc>
              <a:spcBef>
                <a:spcPts val="0"/>
              </a:spcBef>
              <a:spcAft>
                <a:spcPts val="0"/>
              </a:spcAft>
              <a:buClr>
                <a:schemeClr val="dk1"/>
              </a:buClr>
              <a:buSzPts val="1400"/>
              <a:buNone/>
              <a:defRPr>
                <a:solidFill>
                  <a:schemeClr val="dk1"/>
                </a:solidFill>
              </a:defRPr>
            </a:lvl3pPr>
            <a:lvl4pPr lvl="3">
              <a:lnSpc>
                <a:spcPct val="100000"/>
              </a:lnSpc>
              <a:spcBef>
                <a:spcPts val="0"/>
              </a:spcBef>
              <a:spcAft>
                <a:spcPts val="0"/>
              </a:spcAft>
              <a:buClr>
                <a:schemeClr val="dk1"/>
              </a:buClr>
              <a:buSzPts val="1400"/>
              <a:buNone/>
              <a:defRPr>
                <a:solidFill>
                  <a:schemeClr val="dk1"/>
                </a:solidFill>
              </a:defRPr>
            </a:lvl4pPr>
            <a:lvl5pPr lvl="4">
              <a:lnSpc>
                <a:spcPct val="100000"/>
              </a:lnSpc>
              <a:spcBef>
                <a:spcPts val="0"/>
              </a:spcBef>
              <a:spcAft>
                <a:spcPts val="0"/>
              </a:spcAft>
              <a:buClr>
                <a:schemeClr val="dk1"/>
              </a:buClr>
              <a:buSzPts val="1400"/>
              <a:buNone/>
              <a:defRPr>
                <a:solidFill>
                  <a:schemeClr val="dk1"/>
                </a:solidFill>
              </a:defRPr>
            </a:lvl5pPr>
            <a:lvl6pPr lvl="5">
              <a:lnSpc>
                <a:spcPct val="100000"/>
              </a:lnSpc>
              <a:spcBef>
                <a:spcPts val="0"/>
              </a:spcBef>
              <a:spcAft>
                <a:spcPts val="0"/>
              </a:spcAft>
              <a:buClr>
                <a:schemeClr val="dk1"/>
              </a:buClr>
              <a:buSzPts val="1400"/>
              <a:buNone/>
              <a:defRPr>
                <a:solidFill>
                  <a:schemeClr val="dk1"/>
                </a:solidFill>
              </a:defRPr>
            </a:lvl6pPr>
            <a:lvl7pPr lvl="6">
              <a:lnSpc>
                <a:spcPct val="100000"/>
              </a:lnSpc>
              <a:spcBef>
                <a:spcPts val="0"/>
              </a:spcBef>
              <a:spcAft>
                <a:spcPts val="0"/>
              </a:spcAft>
              <a:buClr>
                <a:schemeClr val="dk1"/>
              </a:buClr>
              <a:buSzPts val="1400"/>
              <a:buNone/>
              <a:defRPr>
                <a:solidFill>
                  <a:schemeClr val="dk1"/>
                </a:solidFill>
              </a:defRPr>
            </a:lvl7pPr>
            <a:lvl8pPr lvl="7">
              <a:lnSpc>
                <a:spcPct val="100000"/>
              </a:lnSpc>
              <a:spcBef>
                <a:spcPts val="0"/>
              </a:spcBef>
              <a:spcAft>
                <a:spcPts val="0"/>
              </a:spcAft>
              <a:buClr>
                <a:schemeClr val="dk1"/>
              </a:buClr>
              <a:buSzPts val="1400"/>
              <a:buNone/>
              <a:defRPr>
                <a:solidFill>
                  <a:schemeClr val="dk1"/>
                </a:solidFill>
              </a:defRPr>
            </a:lvl8pPr>
            <a:lvl9pPr lvl="8">
              <a:lnSpc>
                <a:spcPct val="100000"/>
              </a:lnSpc>
              <a:spcBef>
                <a:spcPts val="0"/>
              </a:spcBef>
              <a:spcAft>
                <a:spcPts val="0"/>
              </a:spcAft>
              <a:buClr>
                <a:schemeClr val="dk1"/>
              </a:buClr>
              <a:buSzPts val="1400"/>
              <a:buNone/>
              <a:defRPr>
                <a:solidFill>
                  <a:schemeClr val="dk1"/>
                </a:solidFill>
              </a:defRPr>
            </a:lvl9pPr>
          </a:lstStyle>
          <a:p/>
        </p:txBody>
      </p:sp>
      <p:sp>
        <p:nvSpPr>
          <p:cNvPr id="1229" name="Google Shape;1229;p140"/>
          <p:cNvSpPr txBox="1"/>
          <p:nvPr/>
        </p:nvSpPr>
        <p:spPr>
          <a:xfrm>
            <a:off x="5712000" y="3474850"/>
            <a:ext cx="732900" cy="366600"/>
          </a:xfrm>
          <a:prstGeom prst="rect">
            <a:avLst/>
          </a:prstGeom>
          <a:noFill/>
          <a:ln>
            <a:noFill/>
          </a:ln>
        </p:spPr>
        <p:txBody>
          <a:bodyPr anchorCtr="0" anchor="t" bIns="91425" lIns="0" spcFirstLastPara="1" rIns="91425" wrap="square" tIns="91425">
            <a:noAutofit/>
          </a:bodyPr>
          <a:lstStyle/>
          <a:p>
            <a:pPr indent="0" lvl="0" marL="0" rtl="0" algn="l">
              <a:lnSpc>
                <a:spcPct val="60000"/>
              </a:lnSpc>
              <a:spcBef>
                <a:spcPts val="0"/>
              </a:spcBef>
              <a:spcAft>
                <a:spcPts val="0"/>
              </a:spcAft>
              <a:buSzPts val="7200"/>
              <a:buNone/>
            </a:pPr>
            <a:r>
              <a:rPr lang="en" sz="7200">
                <a:solidFill>
                  <a:schemeClr val="lt1"/>
                </a:solidFill>
                <a:latin typeface="Manrope ExtraBold"/>
                <a:ea typeface="Manrope ExtraBold"/>
                <a:cs typeface="Manrope ExtraBold"/>
                <a:sym typeface="Manrope ExtraBold"/>
              </a:rPr>
              <a:t>“</a:t>
            </a:r>
            <a:endParaRPr i="1" sz="7200">
              <a:solidFill>
                <a:schemeClr val="lt1"/>
              </a:solidFill>
              <a:latin typeface="Manrope ExtraBold"/>
              <a:ea typeface="Manrope ExtraBold"/>
              <a:cs typeface="Manrope ExtraBold"/>
              <a:sym typeface="Manrope ExtraBold"/>
            </a:endParaRPr>
          </a:p>
        </p:txBody>
      </p:sp>
      <p:sp>
        <p:nvSpPr>
          <p:cNvPr id="1230" name="Google Shape;1230;p140"/>
          <p:cNvSpPr txBox="1"/>
          <p:nvPr>
            <p:ph idx="1" type="body"/>
          </p:nvPr>
        </p:nvSpPr>
        <p:spPr>
          <a:xfrm>
            <a:off x="508875" y="1539275"/>
            <a:ext cx="3488400" cy="11823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Clr>
                <a:schemeClr val="dk1"/>
              </a:buClr>
              <a:buSzPts val="1200"/>
              <a:buNone/>
              <a:defRPr>
                <a:solidFill>
                  <a:schemeClr val="dk1"/>
                </a:solidFill>
              </a:defRPr>
            </a:lvl1pPr>
            <a:lvl2pPr indent="-228600" lvl="1" marL="914400">
              <a:lnSpc>
                <a:spcPct val="100000"/>
              </a:lnSpc>
              <a:spcBef>
                <a:spcPts val="0"/>
              </a:spcBef>
              <a:spcAft>
                <a:spcPts val="0"/>
              </a:spcAft>
              <a:buClr>
                <a:schemeClr val="dk1"/>
              </a:buClr>
              <a:buSzPts val="1200"/>
              <a:buNone/>
              <a:defRPr>
                <a:solidFill>
                  <a:schemeClr val="dk1"/>
                </a:solidFill>
              </a:defRPr>
            </a:lvl2pPr>
            <a:lvl3pPr indent="-228600" lvl="2" marL="1371600">
              <a:lnSpc>
                <a:spcPct val="100000"/>
              </a:lnSpc>
              <a:spcBef>
                <a:spcPts val="0"/>
              </a:spcBef>
              <a:spcAft>
                <a:spcPts val="0"/>
              </a:spcAft>
              <a:buClr>
                <a:schemeClr val="dk1"/>
              </a:buClr>
              <a:buSzPts val="1200"/>
              <a:buNone/>
              <a:defRPr>
                <a:solidFill>
                  <a:schemeClr val="dk1"/>
                </a:solidFill>
              </a:defRPr>
            </a:lvl3pPr>
            <a:lvl4pPr indent="-228600" lvl="3" marL="1828800">
              <a:lnSpc>
                <a:spcPct val="100000"/>
              </a:lnSpc>
              <a:spcBef>
                <a:spcPts val="0"/>
              </a:spcBef>
              <a:spcAft>
                <a:spcPts val="0"/>
              </a:spcAft>
              <a:buClr>
                <a:schemeClr val="dk1"/>
              </a:buClr>
              <a:buSzPts val="1200"/>
              <a:buNone/>
              <a:defRPr>
                <a:solidFill>
                  <a:schemeClr val="dk1"/>
                </a:solidFill>
              </a:defRPr>
            </a:lvl4pPr>
            <a:lvl5pPr indent="-228600" lvl="4" marL="2286000">
              <a:lnSpc>
                <a:spcPct val="100000"/>
              </a:lnSpc>
              <a:spcBef>
                <a:spcPts val="0"/>
              </a:spcBef>
              <a:spcAft>
                <a:spcPts val="0"/>
              </a:spcAft>
              <a:buClr>
                <a:schemeClr val="dk1"/>
              </a:buClr>
              <a:buSzPts val="1200"/>
              <a:buNone/>
              <a:defRPr>
                <a:solidFill>
                  <a:schemeClr val="dk1"/>
                </a:solidFill>
              </a:defRPr>
            </a:lvl5pPr>
            <a:lvl6pPr indent="-228600" lvl="5" marL="2743200">
              <a:lnSpc>
                <a:spcPct val="100000"/>
              </a:lnSpc>
              <a:spcBef>
                <a:spcPts val="0"/>
              </a:spcBef>
              <a:spcAft>
                <a:spcPts val="0"/>
              </a:spcAft>
              <a:buClr>
                <a:schemeClr val="dk1"/>
              </a:buClr>
              <a:buSzPts val="1200"/>
              <a:buNone/>
              <a:defRPr>
                <a:solidFill>
                  <a:schemeClr val="dk1"/>
                </a:solidFill>
              </a:defRPr>
            </a:lvl6pPr>
            <a:lvl7pPr indent="-228600" lvl="6" marL="3200400">
              <a:lnSpc>
                <a:spcPct val="100000"/>
              </a:lnSpc>
              <a:spcBef>
                <a:spcPts val="0"/>
              </a:spcBef>
              <a:spcAft>
                <a:spcPts val="0"/>
              </a:spcAft>
              <a:buClr>
                <a:schemeClr val="dk1"/>
              </a:buClr>
              <a:buSzPts val="1200"/>
              <a:buNone/>
              <a:defRPr>
                <a:solidFill>
                  <a:schemeClr val="dk1"/>
                </a:solidFill>
              </a:defRPr>
            </a:lvl7pPr>
            <a:lvl8pPr indent="-228600" lvl="7" marL="3657600">
              <a:lnSpc>
                <a:spcPct val="100000"/>
              </a:lnSpc>
              <a:spcBef>
                <a:spcPts val="0"/>
              </a:spcBef>
              <a:spcAft>
                <a:spcPts val="0"/>
              </a:spcAft>
              <a:buClr>
                <a:schemeClr val="dk1"/>
              </a:buClr>
              <a:buSzPts val="1200"/>
              <a:buNone/>
              <a:defRPr>
                <a:solidFill>
                  <a:schemeClr val="dk1"/>
                </a:solidFill>
              </a:defRPr>
            </a:lvl8pPr>
            <a:lvl9pPr indent="-228600" lvl="8" marL="4114800">
              <a:lnSpc>
                <a:spcPct val="100000"/>
              </a:lnSpc>
              <a:spcBef>
                <a:spcPts val="0"/>
              </a:spcBef>
              <a:spcAft>
                <a:spcPts val="0"/>
              </a:spcAft>
              <a:buClr>
                <a:schemeClr val="dk1"/>
              </a:buClr>
              <a:buSzPts val="1200"/>
              <a:buNone/>
              <a:defRPr>
                <a:solidFill>
                  <a:schemeClr val="dk1"/>
                </a:solidFill>
              </a:defRPr>
            </a:lvl9pPr>
          </a:lstStyle>
          <a:p/>
        </p:txBody>
      </p:sp>
      <p:sp>
        <p:nvSpPr>
          <p:cNvPr id="1231" name="Google Shape;1231;p140"/>
          <p:cNvSpPr txBox="1"/>
          <p:nvPr>
            <p:ph idx="2" type="title"/>
          </p:nvPr>
        </p:nvSpPr>
        <p:spPr>
          <a:xfrm rot="-173518">
            <a:off x="5146753" y="4343806"/>
            <a:ext cx="1974114" cy="245408"/>
          </a:xfrm>
          <a:prstGeom prst="rect">
            <a:avLst/>
          </a:prstGeom>
          <a:solidFill>
            <a:schemeClr val="dk1"/>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000"/>
              <a:buFont typeface="Manrope"/>
              <a:buNone/>
              <a:defRPr b="0" sz="1000">
                <a:latin typeface="Manrope"/>
                <a:ea typeface="Manrope"/>
                <a:cs typeface="Manrope"/>
                <a:sym typeface="Manrope"/>
              </a:defRPr>
            </a:lvl1pPr>
            <a:lvl2pPr lvl="1">
              <a:spcBef>
                <a:spcPts val="0"/>
              </a:spcBef>
              <a:spcAft>
                <a:spcPts val="0"/>
              </a:spcAft>
              <a:buClr>
                <a:schemeClr val="lt1"/>
              </a:buClr>
              <a:buSzPts val="1400"/>
              <a:buFont typeface="Manrope"/>
              <a:buNone/>
              <a:defRPr>
                <a:latin typeface="Manrope"/>
                <a:ea typeface="Manrope"/>
                <a:cs typeface="Manrope"/>
                <a:sym typeface="Manrope"/>
              </a:defRPr>
            </a:lvl2pPr>
            <a:lvl3pPr lvl="2">
              <a:spcBef>
                <a:spcPts val="0"/>
              </a:spcBef>
              <a:spcAft>
                <a:spcPts val="0"/>
              </a:spcAft>
              <a:buClr>
                <a:schemeClr val="lt1"/>
              </a:buClr>
              <a:buSzPts val="1400"/>
              <a:buFont typeface="Manrope"/>
              <a:buNone/>
              <a:defRPr>
                <a:latin typeface="Manrope"/>
                <a:ea typeface="Manrope"/>
                <a:cs typeface="Manrope"/>
                <a:sym typeface="Manrope"/>
              </a:defRPr>
            </a:lvl3pPr>
            <a:lvl4pPr lvl="3">
              <a:spcBef>
                <a:spcPts val="0"/>
              </a:spcBef>
              <a:spcAft>
                <a:spcPts val="0"/>
              </a:spcAft>
              <a:buClr>
                <a:schemeClr val="lt1"/>
              </a:buClr>
              <a:buSzPts val="1400"/>
              <a:buFont typeface="Manrope"/>
              <a:buNone/>
              <a:defRPr>
                <a:latin typeface="Manrope"/>
                <a:ea typeface="Manrope"/>
                <a:cs typeface="Manrope"/>
                <a:sym typeface="Manrope"/>
              </a:defRPr>
            </a:lvl4pPr>
            <a:lvl5pPr lvl="4">
              <a:spcBef>
                <a:spcPts val="0"/>
              </a:spcBef>
              <a:spcAft>
                <a:spcPts val="0"/>
              </a:spcAft>
              <a:buClr>
                <a:schemeClr val="lt1"/>
              </a:buClr>
              <a:buSzPts val="1400"/>
              <a:buFont typeface="Manrope"/>
              <a:buNone/>
              <a:defRPr>
                <a:latin typeface="Manrope"/>
                <a:ea typeface="Manrope"/>
                <a:cs typeface="Manrope"/>
                <a:sym typeface="Manrope"/>
              </a:defRPr>
            </a:lvl5pPr>
            <a:lvl6pPr lvl="5">
              <a:spcBef>
                <a:spcPts val="0"/>
              </a:spcBef>
              <a:spcAft>
                <a:spcPts val="0"/>
              </a:spcAft>
              <a:buClr>
                <a:schemeClr val="lt1"/>
              </a:buClr>
              <a:buSzPts val="1400"/>
              <a:buFont typeface="Manrope"/>
              <a:buNone/>
              <a:defRPr>
                <a:latin typeface="Manrope"/>
                <a:ea typeface="Manrope"/>
                <a:cs typeface="Manrope"/>
                <a:sym typeface="Manrope"/>
              </a:defRPr>
            </a:lvl6pPr>
            <a:lvl7pPr lvl="6">
              <a:spcBef>
                <a:spcPts val="0"/>
              </a:spcBef>
              <a:spcAft>
                <a:spcPts val="0"/>
              </a:spcAft>
              <a:buClr>
                <a:schemeClr val="lt1"/>
              </a:buClr>
              <a:buSzPts val="1400"/>
              <a:buFont typeface="Manrope"/>
              <a:buNone/>
              <a:defRPr>
                <a:latin typeface="Manrope"/>
                <a:ea typeface="Manrope"/>
                <a:cs typeface="Manrope"/>
                <a:sym typeface="Manrope"/>
              </a:defRPr>
            </a:lvl7pPr>
            <a:lvl8pPr lvl="7">
              <a:spcBef>
                <a:spcPts val="0"/>
              </a:spcBef>
              <a:spcAft>
                <a:spcPts val="0"/>
              </a:spcAft>
              <a:buClr>
                <a:schemeClr val="lt1"/>
              </a:buClr>
              <a:buSzPts val="1400"/>
              <a:buFont typeface="Manrope"/>
              <a:buNone/>
              <a:defRPr>
                <a:latin typeface="Manrope"/>
                <a:ea typeface="Manrope"/>
                <a:cs typeface="Manrope"/>
                <a:sym typeface="Manrope"/>
              </a:defRPr>
            </a:lvl8pPr>
            <a:lvl9pPr lvl="8">
              <a:spcBef>
                <a:spcPts val="0"/>
              </a:spcBef>
              <a:spcAft>
                <a:spcPts val="0"/>
              </a:spcAft>
              <a:buClr>
                <a:schemeClr val="lt1"/>
              </a:buClr>
              <a:buSzPts val="1400"/>
              <a:buFont typeface="Manrope"/>
              <a:buNone/>
              <a:defRPr>
                <a:latin typeface="Manrope"/>
                <a:ea typeface="Manrope"/>
                <a:cs typeface="Manrope"/>
                <a:sym typeface="Manrope"/>
              </a:defRPr>
            </a:lvl9pPr>
          </a:lstStyle>
          <a:p/>
        </p:txBody>
      </p:sp>
      <p:sp>
        <p:nvSpPr>
          <p:cNvPr id="1232" name="Google Shape;1232;p140"/>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33" name="Google Shape;1233;p140"/>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34" name="Google Shape;1234;p140"/>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35" name="Google Shape;1235;p140"/>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1236" name="Google Shape;1236;p140"/>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1237" name="Google Shape;1237;p140"/>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1238" name="Google Shape;1238;p140"/>
          <p:cNvSpPr txBox="1"/>
          <p:nvPr>
            <p:ph idx="3" type="title"/>
          </p:nvPr>
        </p:nvSpPr>
        <p:spPr>
          <a:xfrm rot="-130161">
            <a:off x="5805931" y="3651002"/>
            <a:ext cx="2662908" cy="733131"/>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BLANK_1_1_1_1_1_1_1_1_2">
    <p:spTree>
      <p:nvGrpSpPr>
        <p:cNvPr id="1239" name="Shape 1239"/>
        <p:cNvGrpSpPr/>
        <p:nvPr/>
      </p:nvGrpSpPr>
      <p:grpSpPr>
        <a:xfrm>
          <a:off x="0" y="0"/>
          <a:ext cx="0" cy="0"/>
          <a:chOff x="0" y="0"/>
          <a:chExt cx="0" cy="0"/>
        </a:xfrm>
      </p:grpSpPr>
      <p:grpSp>
        <p:nvGrpSpPr>
          <p:cNvPr id="1240" name="Google Shape;1240;p141"/>
          <p:cNvGrpSpPr/>
          <p:nvPr/>
        </p:nvGrpSpPr>
        <p:grpSpPr>
          <a:xfrm>
            <a:off x="0" y="-6300"/>
            <a:ext cx="9143705" cy="5150040"/>
            <a:chOff x="11751" y="-6300"/>
            <a:chExt cx="9190577" cy="5150040"/>
          </a:xfrm>
        </p:grpSpPr>
        <p:grpSp>
          <p:nvGrpSpPr>
            <p:cNvPr id="1241" name="Google Shape;1241;p141"/>
            <p:cNvGrpSpPr/>
            <p:nvPr/>
          </p:nvGrpSpPr>
          <p:grpSpPr>
            <a:xfrm>
              <a:off x="11751" y="-6300"/>
              <a:ext cx="4777902" cy="2703033"/>
              <a:chOff x="11750" y="-6290"/>
              <a:chExt cx="9125100" cy="5162400"/>
            </a:xfrm>
          </p:grpSpPr>
          <p:cxnSp>
            <p:nvCxnSpPr>
              <p:cNvPr id="1242" name="Google Shape;1242;p141"/>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43" name="Google Shape;1243;p141"/>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44" name="Google Shape;1244;p141"/>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45" name="Google Shape;1245;p141"/>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46" name="Google Shape;1246;p141"/>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47" name="Google Shape;1247;p141"/>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48" name="Google Shape;1248;p141"/>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49" name="Google Shape;1249;p141"/>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50" name="Google Shape;1250;p141"/>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51" name="Google Shape;1251;p141"/>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52" name="Google Shape;1252;p141"/>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53" name="Google Shape;1253;p141"/>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54" name="Google Shape;1254;p141"/>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55" name="Google Shape;1255;p141"/>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56" name="Google Shape;1256;p141"/>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57" name="Google Shape;1257;p141"/>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58" name="Google Shape;1258;p141"/>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59" name="Google Shape;1259;p141"/>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60" name="Google Shape;1260;p141"/>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61" name="Google Shape;1261;p141"/>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62" name="Google Shape;1262;p141"/>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63" name="Google Shape;1263;p141"/>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264" name="Google Shape;1264;p141"/>
            <p:cNvGrpSpPr/>
            <p:nvPr/>
          </p:nvGrpSpPr>
          <p:grpSpPr>
            <a:xfrm>
              <a:off x="11751" y="2440707"/>
              <a:ext cx="4777902" cy="2703033"/>
              <a:chOff x="11750" y="-6290"/>
              <a:chExt cx="9125100" cy="5162400"/>
            </a:xfrm>
          </p:grpSpPr>
          <p:cxnSp>
            <p:nvCxnSpPr>
              <p:cNvPr id="1265" name="Google Shape;1265;p141"/>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66" name="Google Shape;1266;p141"/>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67" name="Google Shape;1267;p141"/>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68" name="Google Shape;1268;p141"/>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69" name="Google Shape;1269;p141"/>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70" name="Google Shape;1270;p141"/>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71" name="Google Shape;1271;p141"/>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72" name="Google Shape;1272;p141"/>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73" name="Google Shape;1273;p141"/>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74" name="Google Shape;1274;p141"/>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75" name="Google Shape;1275;p141"/>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76" name="Google Shape;1276;p141"/>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77" name="Google Shape;1277;p141"/>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78" name="Google Shape;1278;p141"/>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79" name="Google Shape;1279;p141"/>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80" name="Google Shape;1280;p141"/>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81" name="Google Shape;1281;p141"/>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82" name="Google Shape;1282;p141"/>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83" name="Google Shape;1283;p141"/>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84" name="Google Shape;1284;p141"/>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85" name="Google Shape;1285;p141"/>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286" name="Google Shape;1286;p141"/>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287" name="Google Shape;1287;p141"/>
            <p:cNvGrpSpPr/>
            <p:nvPr/>
          </p:nvGrpSpPr>
          <p:grpSpPr>
            <a:xfrm>
              <a:off x="4424426" y="-6300"/>
              <a:ext cx="4777902" cy="2703033"/>
              <a:chOff x="11750" y="-6290"/>
              <a:chExt cx="9125100" cy="5162400"/>
            </a:xfrm>
          </p:grpSpPr>
          <p:cxnSp>
            <p:nvCxnSpPr>
              <p:cNvPr id="1288" name="Google Shape;1288;p141"/>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89" name="Google Shape;1289;p141"/>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0" name="Google Shape;1290;p141"/>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1" name="Google Shape;1291;p141"/>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2" name="Google Shape;1292;p141"/>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3" name="Google Shape;1293;p141"/>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4" name="Google Shape;1294;p141"/>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5" name="Google Shape;1295;p141"/>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6" name="Google Shape;1296;p141"/>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7" name="Google Shape;1297;p141"/>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8" name="Google Shape;1298;p141"/>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299" name="Google Shape;1299;p141"/>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00" name="Google Shape;1300;p141"/>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01" name="Google Shape;1301;p141"/>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02" name="Google Shape;1302;p141"/>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03" name="Google Shape;1303;p141"/>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04" name="Google Shape;1304;p141"/>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05" name="Google Shape;1305;p141"/>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06" name="Google Shape;1306;p141"/>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07" name="Google Shape;1307;p141"/>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08" name="Google Shape;1308;p141"/>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09" name="Google Shape;1309;p141"/>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310" name="Google Shape;1310;p141"/>
            <p:cNvGrpSpPr/>
            <p:nvPr/>
          </p:nvGrpSpPr>
          <p:grpSpPr>
            <a:xfrm>
              <a:off x="4424426" y="2440707"/>
              <a:ext cx="4777902" cy="2703033"/>
              <a:chOff x="11750" y="-6290"/>
              <a:chExt cx="9125100" cy="5162400"/>
            </a:xfrm>
          </p:grpSpPr>
          <p:cxnSp>
            <p:nvCxnSpPr>
              <p:cNvPr id="1311" name="Google Shape;1311;p141"/>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12" name="Google Shape;1312;p141"/>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13" name="Google Shape;1313;p141"/>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14" name="Google Shape;1314;p141"/>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15" name="Google Shape;1315;p141"/>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16" name="Google Shape;1316;p141"/>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17" name="Google Shape;1317;p141"/>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18" name="Google Shape;1318;p141"/>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19" name="Google Shape;1319;p141"/>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20" name="Google Shape;1320;p141"/>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21" name="Google Shape;1321;p141"/>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22" name="Google Shape;1322;p141"/>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23" name="Google Shape;1323;p141"/>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24" name="Google Shape;1324;p141"/>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25" name="Google Shape;1325;p141"/>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26" name="Google Shape;1326;p141"/>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27" name="Google Shape;1327;p141"/>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28" name="Google Shape;1328;p141"/>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29" name="Google Shape;1329;p141"/>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30" name="Google Shape;1330;p141"/>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31" name="Google Shape;1331;p141"/>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332" name="Google Shape;1332;p141"/>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1333" name="Google Shape;1333;p141"/>
          <p:cNvSpPr txBox="1"/>
          <p:nvPr>
            <p:ph type="title"/>
          </p:nvPr>
        </p:nvSpPr>
        <p:spPr>
          <a:xfrm>
            <a:off x="508875" y="874875"/>
            <a:ext cx="3003300" cy="55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3000"/>
              <a:buNone/>
              <a:defRPr b="0"/>
            </a:lvl1pPr>
            <a:lvl2pPr lvl="1">
              <a:lnSpc>
                <a:spcPct val="100000"/>
              </a:lnSpc>
              <a:spcBef>
                <a:spcPts val="0"/>
              </a:spcBef>
              <a:spcAft>
                <a:spcPts val="0"/>
              </a:spcAft>
              <a:buClr>
                <a:schemeClr val="lt1"/>
              </a:buClr>
              <a:buSzPts val="1400"/>
              <a:buNone/>
              <a:defRPr/>
            </a:lvl2pPr>
            <a:lvl3pPr lvl="2">
              <a:lnSpc>
                <a:spcPct val="100000"/>
              </a:lnSpc>
              <a:spcBef>
                <a:spcPts val="0"/>
              </a:spcBef>
              <a:spcAft>
                <a:spcPts val="0"/>
              </a:spcAft>
              <a:buClr>
                <a:schemeClr val="lt1"/>
              </a:buClr>
              <a:buSzPts val="1400"/>
              <a:buNone/>
              <a:defRPr/>
            </a:lvl3pPr>
            <a:lvl4pPr lvl="3">
              <a:lnSpc>
                <a:spcPct val="100000"/>
              </a:lnSpc>
              <a:spcBef>
                <a:spcPts val="0"/>
              </a:spcBef>
              <a:spcAft>
                <a:spcPts val="0"/>
              </a:spcAft>
              <a:buClr>
                <a:schemeClr val="lt1"/>
              </a:buClr>
              <a:buSzPts val="1400"/>
              <a:buNone/>
              <a:defRPr/>
            </a:lvl4pPr>
            <a:lvl5pPr lvl="4">
              <a:lnSpc>
                <a:spcPct val="100000"/>
              </a:lnSpc>
              <a:spcBef>
                <a:spcPts val="0"/>
              </a:spcBef>
              <a:spcAft>
                <a:spcPts val="0"/>
              </a:spcAft>
              <a:buClr>
                <a:schemeClr val="lt1"/>
              </a:buClr>
              <a:buSzPts val="1400"/>
              <a:buNone/>
              <a:defRPr/>
            </a:lvl5pPr>
            <a:lvl6pPr lvl="5">
              <a:lnSpc>
                <a:spcPct val="100000"/>
              </a:lnSpc>
              <a:spcBef>
                <a:spcPts val="0"/>
              </a:spcBef>
              <a:spcAft>
                <a:spcPts val="0"/>
              </a:spcAft>
              <a:buClr>
                <a:schemeClr val="lt1"/>
              </a:buClr>
              <a:buSzPts val="1400"/>
              <a:buNone/>
              <a:defRPr/>
            </a:lvl6pPr>
            <a:lvl7pPr lvl="6">
              <a:lnSpc>
                <a:spcPct val="100000"/>
              </a:lnSpc>
              <a:spcBef>
                <a:spcPts val="0"/>
              </a:spcBef>
              <a:spcAft>
                <a:spcPts val="0"/>
              </a:spcAft>
              <a:buClr>
                <a:schemeClr val="lt1"/>
              </a:buClr>
              <a:buSzPts val="1400"/>
              <a:buNone/>
              <a:defRPr/>
            </a:lvl7pPr>
            <a:lvl8pPr lvl="7">
              <a:lnSpc>
                <a:spcPct val="100000"/>
              </a:lnSpc>
              <a:spcBef>
                <a:spcPts val="0"/>
              </a:spcBef>
              <a:spcAft>
                <a:spcPts val="0"/>
              </a:spcAft>
              <a:buClr>
                <a:schemeClr val="lt1"/>
              </a:buClr>
              <a:buSzPts val="1400"/>
              <a:buNone/>
              <a:defRPr/>
            </a:lvl8pPr>
            <a:lvl9pPr lvl="8">
              <a:lnSpc>
                <a:spcPct val="100000"/>
              </a:lnSpc>
              <a:spcBef>
                <a:spcPts val="0"/>
              </a:spcBef>
              <a:spcAft>
                <a:spcPts val="0"/>
              </a:spcAft>
              <a:buClr>
                <a:schemeClr val="lt1"/>
              </a:buClr>
              <a:buSzPts val="1400"/>
              <a:buNone/>
              <a:defRPr/>
            </a:lvl9pPr>
          </a:lstStyle>
          <a:p/>
        </p:txBody>
      </p:sp>
      <p:sp>
        <p:nvSpPr>
          <p:cNvPr id="1334" name="Google Shape;1334;p141"/>
          <p:cNvSpPr txBox="1"/>
          <p:nvPr>
            <p:ph idx="1" type="body"/>
          </p:nvPr>
        </p:nvSpPr>
        <p:spPr>
          <a:xfrm>
            <a:off x="508875" y="1539275"/>
            <a:ext cx="3488400" cy="11823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200"/>
              <a:buNone/>
              <a:defRPr/>
            </a:lvl1pPr>
            <a:lvl2pPr indent="-228600" lvl="1" marL="914400">
              <a:lnSpc>
                <a:spcPct val="100000"/>
              </a:lnSpc>
              <a:spcBef>
                <a:spcPts val="0"/>
              </a:spcBef>
              <a:spcAft>
                <a:spcPts val="0"/>
              </a:spcAft>
              <a:buSzPts val="1200"/>
              <a:buNone/>
              <a:defRPr/>
            </a:lvl2pPr>
            <a:lvl3pPr indent="-228600" lvl="2" marL="1371600">
              <a:lnSpc>
                <a:spcPct val="100000"/>
              </a:lnSpc>
              <a:spcBef>
                <a:spcPts val="0"/>
              </a:spcBef>
              <a:spcAft>
                <a:spcPts val="0"/>
              </a:spcAft>
              <a:buSzPts val="1200"/>
              <a:buNone/>
              <a:defRPr/>
            </a:lvl3pPr>
            <a:lvl4pPr indent="-228600" lvl="3" marL="1828800">
              <a:lnSpc>
                <a:spcPct val="100000"/>
              </a:lnSpc>
              <a:spcBef>
                <a:spcPts val="0"/>
              </a:spcBef>
              <a:spcAft>
                <a:spcPts val="0"/>
              </a:spcAft>
              <a:buSzPts val="1200"/>
              <a:buNone/>
              <a:defRPr/>
            </a:lvl4pPr>
            <a:lvl5pPr indent="-228600" lvl="4" marL="2286000">
              <a:lnSpc>
                <a:spcPct val="100000"/>
              </a:lnSpc>
              <a:spcBef>
                <a:spcPts val="0"/>
              </a:spcBef>
              <a:spcAft>
                <a:spcPts val="0"/>
              </a:spcAft>
              <a:buSzPts val="1200"/>
              <a:buNone/>
              <a:defRPr/>
            </a:lvl5pPr>
            <a:lvl6pPr indent="-228600" lvl="5" marL="2743200">
              <a:lnSpc>
                <a:spcPct val="100000"/>
              </a:lnSpc>
              <a:spcBef>
                <a:spcPts val="0"/>
              </a:spcBef>
              <a:spcAft>
                <a:spcPts val="0"/>
              </a:spcAft>
              <a:buSzPts val="1200"/>
              <a:buNone/>
              <a:defRPr/>
            </a:lvl6pPr>
            <a:lvl7pPr indent="-228600" lvl="6" marL="3200400">
              <a:lnSpc>
                <a:spcPct val="100000"/>
              </a:lnSpc>
              <a:spcBef>
                <a:spcPts val="0"/>
              </a:spcBef>
              <a:spcAft>
                <a:spcPts val="0"/>
              </a:spcAft>
              <a:buSzPts val="1200"/>
              <a:buNone/>
              <a:defRPr/>
            </a:lvl7pPr>
            <a:lvl8pPr indent="-228600" lvl="7" marL="3657600">
              <a:lnSpc>
                <a:spcPct val="100000"/>
              </a:lnSpc>
              <a:spcBef>
                <a:spcPts val="0"/>
              </a:spcBef>
              <a:spcAft>
                <a:spcPts val="0"/>
              </a:spcAft>
              <a:buSzPts val="1200"/>
              <a:buNone/>
              <a:defRPr/>
            </a:lvl8pPr>
            <a:lvl9pPr indent="-228600" lvl="8" marL="4114800">
              <a:lnSpc>
                <a:spcPct val="100000"/>
              </a:lnSpc>
              <a:spcBef>
                <a:spcPts val="0"/>
              </a:spcBef>
              <a:spcAft>
                <a:spcPts val="0"/>
              </a:spcAft>
              <a:buSzPts val="1200"/>
              <a:buNone/>
              <a:defRPr/>
            </a:lvl9pPr>
          </a:lstStyle>
          <a:p/>
        </p:txBody>
      </p:sp>
      <p:sp>
        <p:nvSpPr>
          <p:cNvPr id="1335" name="Google Shape;1335;p141"/>
          <p:cNvSpPr txBox="1"/>
          <p:nvPr>
            <p:ph idx="2" type="title"/>
          </p:nvPr>
        </p:nvSpPr>
        <p:spPr>
          <a:xfrm rot="-173518">
            <a:off x="5146753" y="4388081"/>
            <a:ext cx="1974114" cy="245408"/>
          </a:xfrm>
          <a:prstGeom prst="rect">
            <a:avLst/>
          </a:prstGeom>
          <a:solidFill>
            <a:schemeClr val="accent6"/>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336" name="Google Shape;1336;p141"/>
          <p:cNvSpPr txBox="1"/>
          <p:nvPr>
            <p:ph idx="3" type="title"/>
          </p:nvPr>
        </p:nvSpPr>
        <p:spPr>
          <a:xfrm rot="-130161">
            <a:off x="5801505" y="3629872"/>
            <a:ext cx="2662908" cy="632256"/>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BLANK_1_1_1_1_1_1_1">
    <p:spTree>
      <p:nvGrpSpPr>
        <p:cNvPr id="1337" name="Shape 1337"/>
        <p:cNvGrpSpPr/>
        <p:nvPr/>
      </p:nvGrpSpPr>
      <p:grpSpPr>
        <a:xfrm>
          <a:off x="0" y="0"/>
          <a:ext cx="0" cy="0"/>
          <a:chOff x="0" y="0"/>
          <a:chExt cx="0" cy="0"/>
        </a:xfrm>
      </p:grpSpPr>
      <p:grpSp>
        <p:nvGrpSpPr>
          <p:cNvPr id="1338" name="Google Shape;1338;p142"/>
          <p:cNvGrpSpPr/>
          <p:nvPr/>
        </p:nvGrpSpPr>
        <p:grpSpPr>
          <a:xfrm>
            <a:off x="0" y="939481"/>
            <a:ext cx="9144000" cy="3964219"/>
            <a:chOff x="0" y="939481"/>
            <a:chExt cx="9144000" cy="3964219"/>
          </a:xfrm>
        </p:grpSpPr>
        <p:cxnSp>
          <p:nvCxnSpPr>
            <p:cNvPr id="1339" name="Google Shape;1339;p142"/>
            <p:cNvCxnSpPr/>
            <p:nvPr/>
          </p:nvCxnSpPr>
          <p:spPr>
            <a:xfrm>
              <a:off x="0" y="939481"/>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0" name="Google Shape;1340;p142"/>
            <p:cNvCxnSpPr/>
            <p:nvPr/>
          </p:nvCxnSpPr>
          <p:spPr>
            <a:xfrm>
              <a:off x="0" y="2846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1" name="Google Shape;1341;p142"/>
            <p:cNvCxnSpPr/>
            <p:nvPr/>
          </p:nvCxnSpPr>
          <p:spPr>
            <a:xfrm>
              <a:off x="0" y="3074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2" name="Google Shape;1342;p142"/>
            <p:cNvCxnSpPr/>
            <p:nvPr/>
          </p:nvCxnSpPr>
          <p:spPr>
            <a:xfrm>
              <a:off x="0" y="3303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3" name="Google Shape;1343;p142"/>
            <p:cNvCxnSpPr/>
            <p:nvPr/>
          </p:nvCxnSpPr>
          <p:spPr>
            <a:xfrm>
              <a:off x="0" y="3532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4" name="Google Shape;1344;p142"/>
            <p:cNvCxnSpPr/>
            <p:nvPr/>
          </p:nvCxnSpPr>
          <p:spPr>
            <a:xfrm>
              <a:off x="0" y="3760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5" name="Google Shape;1345;p142"/>
            <p:cNvCxnSpPr/>
            <p:nvPr/>
          </p:nvCxnSpPr>
          <p:spPr>
            <a:xfrm>
              <a:off x="0" y="3989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6" name="Google Shape;1346;p142"/>
            <p:cNvCxnSpPr/>
            <p:nvPr/>
          </p:nvCxnSpPr>
          <p:spPr>
            <a:xfrm>
              <a:off x="0" y="4217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7" name="Google Shape;1347;p142"/>
            <p:cNvCxnSpPr/>
            <p:nvPr/>
          </p:nvCxnSpPr>
          <p:spPr>
            <a:xfrm>
              <a:off x="0" y="4446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8" name="Google Shape;1348;p142"/>
            <p:cNvCxnSpPr/>
            <p:nvPr/>
          </p:nvCxnSpPr>
          <p:spPr>
            <a:xfrm>
              <a:off x="0" y="4675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349" name="Google Shape;1349;p142"/>
            <p:cNvCxnSpPr/>
            <p:nvPr/>
          </p:nvCxnSpPr>
          <p:spPr>
            <a:xfrm>
              <a:off x="0" y="4903700"/>
              <a:ext cx="9144000" cy="0"/>
            </a:xfrm>
            <a:prstGeom prst="straightConnector1">
              <a:avLst/>
            </a:prstGeom>
            <a:noFill/>
            <a:ln cap="flat" cmpd="sng" w="9525">
              <a:solidFill>
                <a:schemeClr val="accent5"/>
              </a:solidFill>
              <a:prstDash val="solid"/>
              <a:round/>
              <a:headEnd len="sm" w="sm" type="none"/>
              <a:tailEnd len="sm" w="sm" type="none"/>
            </a:ln>
          </p:spPr>
        </p:cxnSp>
      </p:grpSp>
      <p:sp>
        <p:nvSpPr>
          <p:cNvPr id="1350" name="Google Shape;1350;p142"/>
          <p:cNvSpPr/>
          <p:nvPr/>
        </p:nvSpPr>
        <p:spPr>
          <a:xfrm rot="341415">
            <a:off x="4870163" y="329972"/>
            <a:ext cx="3279862" cy="460671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1351" name="Google Shape;1351;p142"/>
          <p:cNvGrpSpPr/>
          <p:nvPr/>
        </p:nvGrpSpPr>
        <p:grpSpPr>
          <a:xfrm rot="341264">
            <a:off x="4864199" y="350512"/>
            <a:ext cx="184449" cy="4334311"/>
            <a:chOff x="5380497" y="383100"/>
            <a:chExt cx="189628" cy="4456010"/>
          </a:xfrm>
        </p:grpSpPr>
        <p:grpSp>
          <p:nvGrpSpPr>
            <p:cNvPr id="1352" name="Google Shape;1352;p142"/>
            <p:cNvGrpSpPr/>
            <p:nvPr/>
          </p:nvGrpSpPr>
          <p:grpSpPr>
            <a:xfrm>
              <a:off x="5380497" y="383100"/>
              <a:ext cx="189628" cy="981668"/>
              <a:chOff x="5380497" y="383100"/>
              <a:chExt cx="189628" cy="981668"/>
            </a:xfrm>
          </p:grpSpPr>
          <p:grpSp>
            <p:nvGrpSpPr>
              <p:cNvPr id="1353" name="Google Shape;1353;p142"/>
              <p:cNvGrpSpPr/>
              <p:nvPr/>
            </p:nvGrpSpPr>
            <p:grpSpPr>
              <a:xfrm>
                <a:off x="5380497" y="383100"/>
                <a:ext cx="187974" cy="130800"/>
                <a:chOff x="4804925" y="764100"/>
                <a:chExt cx="187974" cy="130800"/>
              </a:xfrm>
            </p:grpSpPr>
            <p:sp>
              <p:nvSpPr>
                <p:cNvPr id="1354" name="Google Shape;1354;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55" name="Google Shape;1355;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356" name="Google Shape;1356;p142"/>
              <p:cNvGrpSpPr/>
              <p:nvPr/>
            </p:nvGrpSpPr>
            <p:grpSpPr>
              <a:xfrm>
                <a:off x="5382151" y="822110"/>
                <a:ext cx="187974" cy="130800"/>
                <a:chOff x="4804925" y="764100"/>
                <a:chExt cx="187974" cy="130800"/>
              </a:xfrm>
            </p:grpSpPr>
            <p:sp>
              <p:nvSpPr>
                <p:cNvPr id="1357" name="Google Shape;1357;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58" name="Google Shape;1358;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359" name="Google Shape;1359;p142"/>
              <p:cNvGrpSpPr/>
              <p:nvPr/>
            </p:nvGrpSpPr>
            <p:grpSpPr>
              <a:xfrm>
                <a:off x="5382151" y="1233968"/>
                <a:ext cx="187974" cy="130800"/>
                <a:chOff x="4804925" y="764100"/>
                <a:chExt cx="187974" cy="130800"/>
              </a:xfrm>
            </p:grpSpPr>
            <p:sp>
              <p:nvSpPr>
                <p:cNvPr id="1360" name="Google Shape;1360;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61" name="Google Shape;1361;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362" name="Google Shape;1362;p142"/>
            <p:cNvGrpSpPr/>
            <p:nvPr/>
          </p:nvGrpSpPr>
          <p:grpSpPr>
            <a:xfrm>
              <a:off x="5380497" y="1678500"/>
              <a:ext cx="189628" cy="981668"/>
              <a:chOff x="5380497" y="383100"/>
              <a:chExt cx="189628" cy="981668"/>
            </a:xfrm>
          </p:grpSpPr>
          <p:grpSp>
            <p:nvGrpSpPr>
              <p:cNvPr id="1363" name="Google Shape;1363;p142"/>
              <p:cNvGrpSpPr/>
              <p:nvPr/>
            </p:nvGrpSpPr>
            <p:grpSpPr>
              <a:xfrm>
                <a:off x="5380497" y="383100"/>
                <a:ext cx="187974" cy="130800"/>
                <a:chOff x="4804925" y="764100"/>
                <a:chExt cx="187974" cy="130800"/>
              </a:xfrm>
            </p:grpSpPr>
            <p:sp>
              <p:nvSpPr>
                <p:cNvPr id="1364" name="Google Shape;1364;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65" name="Google Shape;1365;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366" name="Google Shape;1366;p142"/>
              <p:cNvGrpSpPr/>
              <p:nvPr/>
            </p:nvGrpSpPr>
            <p:grpSpPr>
              <a:xfrm>
                <a:off x="5382151" y="822110"/>
                <a:ext cx="187974" cy="130800"/>
                <a:chOff x="4804925" y="764100"/>
                <a:chExt cx="187974" cy="130800"/>
              </a:xfrm>
            </p:grpSpPr>
            <p:sp>
              <p:nvSpPr>
                <p:cNvPr id="1367" name="Google Shape;1367;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68" name="Google Shape;1368;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369" name="Google Shape;1369;p142"/>
              <p:cNvGrpSpPr/>
              <p:nvPr/>
            </p:nvGrpSpPr>
            <p:grpSpPr>
              <a:xfrm>
                <a:off x="5382151" y="1233968"/>
                <a:ext cx="187974" cy="130800"/>
                <a:chOff x="4804925" y="764100"/>
                <a:chExt cx="187974" cy="130800"/>
              </a:xfrm>
            </p:grpSpPr>
            <p:sp>
              <p:nvSpPr>
                <p:cNvPr id="1370" name="Google Shape;1370;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71" name="Google Shape;1371;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372" name="Google Shape;1372;p142"/>
            <p:cNvGrpSpPr/>
            <p:nvPr/>
          </p:nvGrpSpPr>
          <p:grpSpPr>
            <a:xfrm>
              <a:off x="5380497" y="2973900"/>
              <a:ext cx="189628" cy="981668"/>
              <a:chOff x="5380497" y="383100"/>
              <a:chExt cx="189628" cy="981668"/>
            </a:xfrm>
          </p:grpSpPr>
          <p:grpSp>
            <p:nvGrpSpPr>
              <p:cNvPr id="1373" name="Google Shape;1373;p142"/>
              <p:cNvGrpSpPr/>
              <p:nvPr/>
            </p:nvGrpSpPr>
            <p:grpSpPr>
              <a:xfrm>
                <a:off x="5380497" y="383100"/>
                <a:ext cx="187974" cy="130800"/>
                <a:chOff x="4804925" y="764100"/>
                <a:chExt cx="187974" cy="130800"/>
              </a:xfrm>
            </p:grpSpPr>
            <p:sp>
              <p:nvSpPr>
                <p:cNvPr id="1374" name="Google Shape;1374;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75" name="Google Shape;1375;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376" name="Google Shape;1376;p142"/>
              <p:cNvGrpSpPr/>
              <p:nvPr/>
            </p:nvGrpSpPr>
            <p:grpSpPr>
              <a:xfrm>
                <a:off x="5382151" y="822110"/>
                <a:ext cx="187974" cy="130800"/>
                <a:chOff x="4804925" y="764100"/>
                <a:chExt cx="187974" cy="130800"/>
              </a:xfrm>
            </p:grpSpPr>
            <p:sp>
              <p:nvSpPr>
                <p:cNvPr id="1377" name="Google Shape;1377;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78" name="Google Shape;1378;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379" name="Google Shape;1379;p142"/>
              <p:cNvGrpSpPr/>
              <p:nvPr/>
            </p:nvGrpSpPr>
            <p:grpSpPr>
              <a:xfrm>
                <a:off x="5382151" y="1233968"/>
                <a:ext cx="187974" cy="130800"/>
                <a:chOff x="4804925" y="764100"/>
                <a:chExt cx="187974" cy="130800"/>
              </a:xfrm>
            </p:grpSpPr>
            <p:sp>
              <p:nvSpPr>
                <p:cNvPr id="1380" name="Google Shape;1380;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81" name="Google Shape;1381;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382" name="Google Shape;1382;p142"/>
            <p:cNvGrpSpPr/>
            <p:nvPr/>
          </p:nvGrpSpPr>
          <p:grpSpPr>
            <a:xfrm>
              <a:off x="5380497" y="4269300"/>
              <a:ext cx="189628" cy="569810"/>
              <a:chOff x="5380497" y="383100"/>
              <a:chExt cx="189628" cy="569810"/>
            </a:xfrm>
          </p:grpSpPr>
          <p:grpSp>
            <p:nvGrpSpPr>
              <p:cNvPr id="1383" name="Google Shape;1383;p142"/>
              <p:cNvGrpSpPr/>
              <p:nvPr/>
            </p:nvGrpSpPr>
            <p:grpSpPr>
              <a:xfrm>
                <a:off x="5380497" y="383100"/>
                <a:ext cx="187974" cy="130800"/>
                <a:chOff x="4804925" y="764100"/>
                <a:chExt cx="187974" cy="130800"/>
              </a:xfrm>
            </p:grpSpPr>
            <p:sp>
              <p:nvSpPr>
                <p:cNvPr id="1384" name="Google Shape;1384;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85" name="Google Shape;1385;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386" name="Google Shape;1386;p142"/>
              <p:cNvGrpSpPr/>
              <p:nvPr/>
            </p:nvGrpSpPr>
            <p:grpSpPr>
              <a:xfrm>
                <a:off x="5382151" y="822110"/>
                <a:ext cx="187974" cy="130800"/>
                <a:chOff x="4804925" y="764100"/>
                <a:chExt cx="187974" cy="130800"/>
              </a:xfrm>
            </p:grpSpPr>
            <p:sp>
              <p:nvSpPr>
                <p:cNvPr id="1387" name="Google Shape;1387;p142"/>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88" name="Google Shape;1388;p142"/>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1389" name="Google Shape;1389;p142"/>
          <p:cNvSpPr/>
          <p:nvPr/>
        </p:nvSpPr>
        <p:spPr>
          <a:xfrm>
            <a:off x="5136896" y="329628"/>
            <a:ext cx="3280500" cy="460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1390" name="Google Shape;1390;p142"/>
          <p:cNvGrpSpPr/>
          <p:nvPr/>
        </p:nvGrpSpPr>
        <p:grpSpPr>
          <a:xfrm>
            <a:off x="5137471" y="504148"/>
            <a:ext cx="184470" cy="4334807"/>
            <a:chOff x="5380497" y="383100"/>
            <a:chExt cx="189628" cy="4456010"/>
          </a:xfrm>
        </p:grpSpPr>
        <p:grpSp>
          <p:nvGrpSpPr>
            <p:cNvPr id="1391" name="Google Shape;1391;p142"/>
            <p:cNvGrpSpPr/>
            <p:nvPr/>
          </p:nvGrpSpPr>
          <p:grpSpPr>
            <a:xfrm>
              <a:off x="5380497" y="383100"/>
              <a:ext cx="189628" cy="981668"/>
              <a:chOff x="5380497" y="383100"/>
              <a:chExt cx="189628" cy="981668"/>
            </a:xfrm>
          </p:grpSpPr>
          <p:grpSp>
            <p:nvGrpSpPr>
              <p:cNvPr id="1392" name="Google Shape;1392;p142"/>
              <p:cNvGrpSpPr/>
              <p:nvPr/>
            </p:nvGrpSpPr>
            <p:grpSpPr>
              <a:xfrm>
                <a:off x="5380497" y="383100"/>
                <a:ext cx="187974" cy="130800"/>
                <a:chOff x="4804925" y="764100"/>
                <a:chExt cx="187974" cy="130800"/>
              </a:xfrm>
            </p:grpSpPr>
            <p:sp>
              <p:nvSpPr>
                <p:cNvPr id="1393" name="Google Shape;1393;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94" name="Google Shape;1394;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395" name="Google Shape;1395;p142"/>
              <p:cNvGrpSpPr/>
              <p:nvPr/>
            </p:nvGrpSpPr>
            <p:grpSpPr>
              <a:xfrm>
                <a:off x="5382151" y="822110"/>
                <a:ext cx="187974" cy="130800"/>
                <a:chOff x="4804925" y="764100"/>
                <a:chExt cx="187974" cy="130800"/>
              </a:xfrm>
            </p:grpSpPr>
            <p:sp>
              <p:nvSpPr>
                <p:cNvPr id="1396" name="Google Shape;1396;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397" name="Google Shape;1397;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398" name="Google Shape;1398;p142"/>
              <p:cNvGrpSpPr/>
              <p:nvPr/>
            </p:nvGrpSpPr>
            <p:grpSpPr>
              <a:xfrm>
                <a:off x="5382151" y="1233968"/>
                <a:ext cx="187974" cy="130800"/>
                <a:chOff x="4804925" y="764100"/>
                <a:chExt cx="187974" cy="130800"/>
              </a:xfrm>
            </p:grpSpPr>
            <p:sp>
              <p:nvSpPr>
                <p:cNvPr id="1399" name="Google Shape;1399;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00" name="Google Shape;1400;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401" name="Google Shape;1401;p142"/>
            <p:cNvGrpSpPr/>
            <p:nvPr/>
          </p:nvGrpSpPr>
          <p:grpSpPr>
            <a:xfrm>
              <a:off x="5380497" y="1678500"/>
              <a:ext cx="189628" cy="981668"/>
              <a:chOff x="5380497" y="383100"/>
              <a:chExt cx="189628" cy="981668"/>
            </a:xfrm>
          </p:grpSpPr>
          <p:grpSp>
            <p:nvGrpSpPr>
              <p:cNvPr id="1402" name="Google Shape;1402;p142"/>
              <p:cNvGrpSpPr/>
              <p:nvPr/>
            </p:nvGrpSpPr>
            <p:grpSpPr>
              <a:xfrm>
                <a:off x="5380497" y="383100"/>
                <a:ext cx="187974" cy="130800"/>
                <a:chOff x="4804925" y="764100"/>
                <a:chExt cx="187974" cy="130800"/>
              </a:xfrm>
            </p:grpSpPr>
            <p:sp>
              <p:nvSpPr>
                <p:cNvPr id="1403" name="Google Shape;1403;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04" name="Google Shape;1404;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405" name="Google Shape;1405;p142"/>
              <p:cNvGrpSpPr/>
              <p:nvPr/>
            </p:nvGrpSpPr>
            <p:grpSpPr>
              <a:xfrm>
                <a:off x="5382151" y="822110"/>
                <a:ext cx="187974" cy="130800"/>
                <a:chOff x="4804925" y="764100"/>
                <a:chExt cx="187974" cy="130800"/>
              </a:xfrm>
            </p:grpSpPr>
            <p:sp>
              <p:nvSpPr>
                <p:cNvPr id="1406" name="Google Shape;1406;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07" name="Google Shape;1407;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408" name="Google Shape;1408;p142"/>
              <p:cNvGrpSpPr/>
              <p:nvPr/>
            </p:nvGrpSpPr>
            <p:grpSpPr>
              <a:xfrm>
                <a:off x="5382151" y="1233968"/>
                <a:ext cx="187974" cy="130800"/>
                <a:chOff x="4804925" y="764100"/>
                <a:chExt cx="187974" cy="130800"/>
              </a:xfrm>
            </p:grpSpPr>
            <p:sp>
              <p:nvSpPr>
                <p:cNvPr id="1409" name="Google Shape;1409;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10" name="Google Shape;1410;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411" name="Google Shape;1411;p142"/>
            <p:cNvGrpSpPr/>
            <p:nvPr/>
          </p:nvGrpSpPr>
          <p:grpSpPr>
            <a:xfrm>
              <a:off x="5380497" y="2973900"/>
              <a:ext cx="189628" cy="981668"/>
              <a:chOff x="5380497" y="383100"/>
              <a:chExt cx="189628" cy="981668"/>
            </a:xfrm>
          </p:grpSpPr>
          <p:grpSp>
            <p:nvGrpSpPr>
              <p:cNvPr id="1412" name="Google Shape;1412;p142"/>
              <p:cNvGrpSpPr/>
              <p:nvPr/>
            </p:nvGrpSpPr>
            <p:grpSpPr>
              <a:xfrm>
                <a:off x="5380497" y="383100"/>
                <a:ext cx="187974" cy="130800"/>
                <a:chOff x="4804925" y="764100"/>
                <a:chExt cx="187974" cy="130800"/>
              </a:xfrm>
            </p:grpSpPr>
            <p:sp>
              <p:nvSpPr>
                <p:cNvPr id="1413" name="Google Shape;1413;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14" name="Google Shape;1414;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415" name="Google Shape;1415;p142"/>
              <p:cNvGrpSpPr/>
              <p:nvPr/>
            </p:nvGrpSpPr>
            <p:grpSpPr>
              <a:xfrm>
                <a:off x="5382151" y="822110"/>
                <a:ext cx="187974" cy="130800"/>
                <a:chOff x="4804925" y="764100"/>
                <a:chExt cx="187974" cy="130800"/>
              </a:xfrm>
            </p:grpSpPr>
            <p:sp>
              <p:nvSpPr>
                <p:cNvPr id="1416" name="Google Shape;1416;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17" name="Google Shape;1417;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418" name="Google Shape;1418;p142"/>
              <p:cNvGrpSpPr/>
              <p:nvPr/>
            </p:nvGrpSpPr>
            <p:grpSpPr>
              <a:xfrm>
                <a:off x="5382151" y="1233968"/>
                <a:ext cx="187974" cy="130800"/>
                <a:chOff x="4804925" y="764100"/>
                <a:chExt cx="187974" cy="130800"/>
              </a:xfrm>
            </p:grpSpPr>
            <p:sp>
              <p:nvSpPr>
                <p:cNvPr id="1419" name="Google Shape;1419;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20" name="Google Shape;1420;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421" name="Google Shape;1421;p142"/>
            <p:cNvGrpSpPr/>
            <p:nvPr/>
          </p:nvGrpSpPr>
          <p:grpSpPr>
            <a:xfrm>
              <a:off x="5380497" y="4269300"/>
              <a:ext cx="189628" cy="569810"/>
              <a:chOff x="5380497" y="383100"/>
              <a:chExt cx="189628" cy="569810"/>
            </a:xfrm>
          </p:grpSpPr>
          <p:grpSp>
            <p:nvGrpSpPr>
              <p:cNvPr id="1422" name="Google Shape;1422;p142"/>
              <p:cNvGrpSpPr/>
              <p:nvPr/>
            </p:nvGrpSpPr>
            <p:grpSpPr>
              <a:xfrm>
                <a:off x="5380497" y="383100"/>
                <a:ext cx="187974" cy="130800"/>
                <a:chOff x="4804925" y="764100"/>
                <a:chExt cx="187974" cy="130800"/>
              </a:xfrm>
            </p:grpSpPr>
            <p:sp>
              <p:nvSpPr>
                <p:cNvPr id="1423" name="Google Shape;1423;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24" name="Google Shape;1424;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425" name="Google Shape;1425;p142"/>
              <p:cNvGrpSpPr/>
              <p:nvPr/>
            </p:nvGrpSpPr>
            <p:grpSpPr>
              <a:xfrm>
                <a:off x="5382151" y="822110"/>
                <a:ext cx="187974" cy="130800"/>
                <a:chOff x="4804925" y="764100"/>
                <a:chExt cx="187974" cy="130800"/>
              </a:xfrm>
            </p:grpSpPr>
            <p:sp>
              <p:nvSpPr>
                <p:cNvPr id="1426" name="Google Shape;1426;p142"/>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427" name="Google Shape;1427;p142"/>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1428" name="Google Shape;1428;p142"/>
          <p:cNvSpPr txBox="1"/>
          <p:nvPr>
            <p:ph idx="1" type="body"/>
          </p:nvPr>
        </p:nvSpPr>
        <p:spPr>
          <a:xfrm>
            <a:off x="5586600" y="641275"/>
            <a:ext cx="2627700" cy="31194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Char char="●"/>
              <a:defRPr sz="1000">
                <a:latin typeface="Manrope Medium"/>
                <a:ea typeface="Manrope Medium"/>
                <a:cs typeface="Manrope Medium"/>
                <a:sym typeface="Manrope Medium"/>
              </a:defRPr>
            </a:lvl1pPr>
            <a:lvl2pPr indent="-317500" lvl="1" marL="914400">
              <a:spcBef>
                <a:spcPts val="0"/>
              </a:spcBef>
              <a:spcAft>
                <a:spcPts val="0"/>
              </a:spcAft>
              <a:buClr>
                <a:schemeClr val="lt1"/>
              </a:buClr>
              <a:buSzPts val="1400"/>
              <a:buChar char="○"/>
              <a:defRPr sz="1000">
                <a:latin typeface="Manrope Medium"/>
                <a:ea typeface="Manrope Medium"/>
                <a:cs typeface="Manrope Medium"/>
                <a:sym typeface="Manrope Medium"/>
              </a:defRPr>
            </a:lvl2pPr>
            <a:lvl3pPr indent="-317500" lvl="2" marL="1371600">
              <a:spcBef>
                <a:spcPts val="0"/>
              </a:spcBef>
              <a:spcAft>
                <a:spcPts val="0"/>
              </a:spcAft>
              <a:buClr>
                <a:schemeClr val="lt1"/>
              </a:buClr>
              <a:buSzPts val="1400"/>
              <a:buChar char="■"/>
              <a:defRPr sz="1000">
                <a:latin typeface="Manrope Medium"/>
                <a:ea typeface="Manrope Medium"/>
                <a:cs typeface="Manrope Medium"/>
                <a:sym typeface="Manrope Medium"/>
              </a:defRPr>
            </a:lvl3pPr>
            <a:lvl4pPr indent="-317500" lvl="3" marL="1828800">
              <a:spcBef>
                <a:spcPts val="0"/>
              </a:spcBef>
              <a:spcAft>
                <a:spcPts val="0"/>
              </a:spcAft>
              <a:buClr>
                <a:schemeClr val="lt1"/>
              </a:buClr>
              <a:buSzPts val="1400"/>
              <a:buChar char="●"/>
              <a:defRPr sz="1000">
                <a:latin typeface="Manrope Medium"/>
                <a:ea typeface="Manrope Medium"/>
                <a:cs typeface="Manrope Medium"/>
                <a:sym typeface="Manrope Medium"/>
              </a:defRPr>
            </a:lvl4pPr>
            <a:lvl5pPr indent="-317500" lvl="4" marL="2286000">
              <a:spcBef>
                <a:spcPts val="0"/>
              </a:spcBef>
              <a:spcAft>
                <a:spcPts val="0"/>
              </a:spcAft>
              <a:buClr>
                <a:schemeClr val="lt1"/>
              </a:buClr>
              <a:buSzPts val="1400"/>
              <a:buChar char="○"/>
              <a:defRPr sz="1000">
                <a:latin typeface="Manrope Medium"/>
                <a:ea typeface="Manrope Medium"/>
                <a:cs typeface="Manrope Medium"/>
                <a:sym typeface="Manrope Medium"/>
              </a:defRPr>
            </a:lvl5pPr>
            <a:lvl6pPr indent="-317500" lvl="5" marL="2743200">
              <a:spcBef>
                <a:spcPts val="0"/>
              </a:spcBef>
              <a:spcAft>
                <a:spcPts val="0"/>
              </a:spcAft>
              <a:buClr>
                <a:schemeClr val="lt1"/>
              </a:buClr>
              <a:buSzPts val="1400"/>
              <a:buChar char="■"/>
              <a:defRPr sz="1000">
                <a:latin typeface="Manrope Medium"/>
                <a:ea typeface="Manrope Medium"/>
                <a:cs typeface="Manrope Medium"/>
                <a:sym typeface="Manrope Medium"/>
              </a:defRPr>
            </a:lvl6pPr>
            <a:lvl7pPr indent="-317500" lvl="6" marL="3200400">
              <a:spcBef>
                <a:spcPts val="0"/>
              </a:spcBef>
              <a:spcAft>
                <a:spcPts val="0"/>
              </a:spcAft>
              <a:buClr>
                <a:schemeClr val="lt1"/>
              </a:buClr>
              <a:buSzPts val="1400"/>
              <a:buChar char="●"/>
              <a:defRPr sz="1000">
                <a:latin typeface="Manrope Medium"/>
                <a:ea typeface="Manrope Medium"/>
                <a:cs typeface="Manrope Medium"/>
                <a:sym typeface="Manrope Medium"/>
              </a:defRPr>
            </a:lvl7pPr>
            <a:lvl8pPr indent="-317500" lvl="7" marL="3657600">
              <a:spcBef>
                <a:spcPts val="0"/>
              </a:spcBef>
              <a:spcAft>
                <a:spcPts val="0"/>
              </a:spcAft>
              <a:buSzPts val="1400"/>
              <a:buChar char="○"/>
              <a:defRPr sz="1000">
                <a:latin typeface="Manrope Medium"/>
                <a:ea typeface="Manrope Medium"/>
                <a:cs typeface="Manrope Medium"/>
                <a:sym typeface="Manrope Medium"/>
              </a:defRPr>
            </a:lvl8pPr>
            <a:lvl9pPr indent="-317500" lvl="8" marL="4114800">
              <a:spcBef>
                <a:spcPts val="0"/>
              </a:spcBef>
              <a:spcAft>
                <a:spcPts val="0"/>
              </a:spcAft>
              <a:buClr>
                <a:schemeClr val="lt1"/>
              </a:buClr>
              <a:buSzPts val="1400"/>
              <a:buChar char="■"/>
              <a:defRPr sz="1000">
                <a:latin typeface="Manrope Medium"/>
                <a:ea typeface="Manrope Medium"/>
                <a:cs typeface="Manrope Medium"/>
                <a:sym typeface="Manrope Medium"/>
              </a:defRPr>
            </a:lvl9pPr>
          </a:lstStyle>
          <a:p/>
        </p:txBody>
      </p:sp>
      <p:sp>
        <p:nvSpPr>
          <p:cNvPr id="1429" name="Google Shape;1429;p142"/>
          <p:cNvSpPr txBox="1"/>
          <p:nvPr>
            <p:ph type="title"/>
          </p:nvPr>
        </p:nvSpPr>
        <p:spPr>
          <a:xfrm>
            <a:off x="521275" y="525800"/>
            <a:ext cx="2094900" cy="143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otes ">
  <p:cSld name="CUSTOM_2">
    <p:spTree>
      <p:nvGrpSpPr>
        <p:cNvPr id="1430" name="Shape 1430"/>
        <p:cNvGrpSpPr/>
        <p:nvPr/>
      </p:nvGrpSpPr>
      <p:grpSpPr>
        <a:xfrm>
          <a:off x="0" y="0"/>
          <a:ext cx="0" cy="0"/>
          <a:chOff x="0" y="0"/>
          <a:chExt cx="0" cy="0"/>
        </a:xfrm>
      </p:grpSpPr>
      <p:grpSp>
        <p:nvGrpSpPr>
          <p:cNvPr id="1431" name="Google Shape;1431;p143"/>
          <p:cNvGrpSpPr/>
          <p:nvPr/>
        </p:nvGrpSpPr>
        <p:grpSpPr>
          <a:xfrm>
            <a:off x="0" y="-6300"/>
            <a:ext cx="9162087" cy="5150040"/>
            <a:chOff x="11751" y="-6300"/>
            <a:chExt cx="9190577" cy="5150040"/>
          </a:xfrm>
        </p:grpSpPr>
        <p:grpSp>
          <p:nvGrpSpPr>
            <p:cNvPr id="1432" name="Google Shape;1432;p143"/>
            <p:cNvGrpSpPr/>
            <p:nvPr/>
          </p:nvGrpSpPr>
          <p:grpSpPr>
            <a:xfrm>
              <a:off x="11751" y="-6300"/>
              <a:ext cx="4777902" cy="2703033"/>
              <a:chOff x="11750" y="-6290"/>
              <a:chExt cx="9125100" cy="5162400"/>
            </a:xfrm>
          </p:grpSpPr>
          <p:cxnSp>
            <p:nvCxnSpPr>
              <p:cNvPr id="1433" name="Google Shape;1433;p143"/>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34" name="Google Shape;1434;p143"/>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35" name="Google Shape;1435;p143"/>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36" name="Google Shape;1436;p143"/>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37" name="Google Shape;1437;p143"/>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38" name="Google Shape;1438;p143"/>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39" name="Google Shape;1439;p143"/>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40" name="Google Shape;1440;p143"/>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41" name="Google Shape;1441;p143"/>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42" name="Google Shape;1442;p143"/>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43" name="Google Shape;1443;p143"/>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44" name="Google Shape;1444;p143"/>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45" name="Google Shape;1445;p143"/>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46" name="Google Shape;1446;p143"/>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47" name="Google Shape;1447;p143"/>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48" name="Google Shape;1448;p143"/>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49" name="Google Shape;1449;p143"/>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50" name="Google Shape;1450;p143"/>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51" name="Google Shape;1451;p143"/>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52" name="Google Shape;1452;p143"/>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53" name="Google Shape;1453;p143"/>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54" name="Google Shape;1454;p143"/>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455" name="Google Shape;1455;p143"/>
            <p:cNvGrpSpPr/>
            <p:nvPr/>
          </p:nvGrpSpPr>
          <p:grpSpPr>
            <a:xfrm>
              <a:off x="11751" y="2440707"/>
              <a:ext cx="4777902" cy="2703033"/>
              <a:chOff x="11750" y="-6290"/>
              <a:chExt cx="9125100" cy="5162400"/>
            </a:xfrm>
          </p:grpSpPr>
          <p:cxnSp>
            <p:nvCxnSpPr>
              <p:cNvPr id="1456" name="Google Shape;1456;p143"/>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57" name="Google Shape;1457;p143"/>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58" name="Google Shape;1458;p143"/>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59" name="Google Shape;1459;p143"/>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0" name="Google Shape;1460;p143"/>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1" name="Google Shape;1461;p143"/>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2" name="Google Shape;1462;p143"/>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3" name="Google Shape;1463;p143"/>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4" name="Google Shape;1464;p143"/>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5" name="Google Shape;1465;p143"/>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6" name="Google Shape;1466;p143"/>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7" name="Google Shape;1467;p143"/>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8" name="Google Shape;1468;p143"/>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69" name="Google Shape;1469;p143"/>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70" name="Google Shape;1470;p143"/>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71" name="Google Shape;1471;p143"/>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72" name="Google Shape;1472;p143"/>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73" name="Google Shape;1473;p143"/>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74" name="Google Shape;1474;p143"/>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75" name="Google Shape;1475;p143"/>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76" name="Google Shape;1476;p143"/>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77" name="Google Shape;1477;p143"/>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478" name="Google Shape;1478;p143"/>
            <p:cNvGrpSpPr/>
            <p:nvPr/>
          </p:nvGrpSpPr>
          <p:grpSpPr>
            <a:xfrm>
              <a:off x="4424426" y="-6300"/>
              <a:ext cx="4777902" cy="2703033"/>
              <a:chOff x="11750" y="-6290"/>
              <a:chExt cx="9125100" cy="5162400"/>
            </a:xfrm>
          </p:grpSpPr>
          <p:cxnSp>
            <p:nvCxnSpPr>
              <p:cNvPr id="1479" name="Google Shape;1479;p143"/>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0" name="Google Shape;1480;p143"/>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1" name="Google Shape;1481;p143"/>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2" name="Google Shape;1482;p143"/>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3" name="Google Shape;1483;p143"/>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4" name="Google Shape;1484;p143"/>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5" name="Google Shape;1485;p143"/>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6" name="Google Shape;1486;p143"/>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7" name="Google Shape;1487;p143"/>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8" name="Google Shape;1488;p143"/>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9" name="Google Shape;1489;p143"/>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90" name="Google Shape;1490;p143"/>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91" name="Google Shape;1491;p143"/>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92" name="Google Shape;1492;p143"/>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93" name="Google Shape;1493;p143"/>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94" name="Google Shape;1494;p143"/>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95" name="Google Shape;1495;p143"/>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96" name="Google Shape;1496;p143"/>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97" name="Google Shape;1497;p143"/>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98" name="Google Shape;1498;p143"/>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499" name="Google Shape;1499;p143"/>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00" name="Google Shape;1500;p143"/>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501" name="Google Shape;1501;p143"/>
            <p:cNvGrpSpPr/>
            <p:nvPr/>
          </p:nvGrpSpPr>
          <p:grpSpPr>
            <a:xfrm>
              <a:off x="4424426" y="2440707"/>
              <a:ext cx="4777902" cy="2703033"/>
              <a:chOff x="11750" y="-6290"/>
              <a:chExt cx="9125100" cy="5162400"/>
            </a:xfrm>
          </p:grpSpPr>
          <p:cxnSp>
            <p:nvCxnSpPr>
              <p:cNvPr id="1502" name="Google Shape;1502;p143"/>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03" name="Google Shape;1503;p143"/>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04" name="Google Shape;1504;p143"/>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05" name="Google Shape;1505;p143"/>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06" name="Google Shape;1506;p143"/>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07" name="Google Shape;1507;p143"/>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08" name="Google Shape;1508;p143"/>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09" name="Google Shape;1509;p143"/>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10" name="Google Shape;1510;p143"/>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11" name="Google Shape;1511;p143"/>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12" name="Google Shape;1512;p143"/>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13" name="Google Shape;1513;p143"/>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514" name="Google Shape;1514;p143"/>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15" name="Google Shape;1515;p143"/>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16" name="Google Shape;1516;p143"/>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17" name="Google Shape;1517;p143"/>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18" name="Google Shape;1518;p143"/>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19" name="Google Shape;1519;p143"/>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20" name="Google Shape;1520;p143"/>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21" name="Google Shape;1521;p143"/>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22" name="Google Shape;1522;p143"/>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23" name="Google Shape;1523;p143"/>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1524" name="Google Shape;1524;p143"/>
          <p:cNvSpPr txBox="1"/>
          <p:nvPr>
            <p:ph type="title"/>
          </p:nvPr>
        </p:nvSpPr>
        <p:spPr>
          <a:xfrm>
            <a:off x="532800" y="1269600"/>
            <a:ext cx="2618400" cy="472800"/>
          </a:xfrm>
          <a:prstGeom prst="rect">
            <a:avLst/>
          </a:prstGeom>
        </p:spPr>
        <p:txBody>
          <a:bodyPr anchorCtr="0" anchor="ctr" bIns="91425" lIns="182875" spcFirstLastPara="1" rIns="91425" wrap="square" tIns="91425">
            <a:noAutofit/>
          </a:bodyPr>
          <a:lstStyle>
            <a:lvl1pPr lvl="0" algn="ctr">
              <a:lnSpc>
                <a:spcPct val="100000"/>
              </a:lnSpc>
              <a:spcBef>
                <a:spcPts val="0"/>
              </a:spcBef>
              <a:spcAft>
                <a:spcPts val="0"/>
              </a:spcAft>
              <a:buClr>
                <a:schemeClr val="lt1"/>
              </a:buClr>
              <a:buSzPts val="13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525" name="Google Shape;1525;p143"/>
          <p:cNvSpPr txBox="1"/>
          <p:nvPr>
            <p:ph idx="1" type="subTitle"/>
          </p:nvPr>
        </p:nvSpPr>
        <p:spPr>
          <a:xfrm>
            <a:off x="520800" y="1711450"/>
            <a:ext cx="2642400" cy="12405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6" name="Google Shape;1526;p143"/>
          <p:cNvSpPr txBox="1"/>
          <p:nvPr>
            <p:ph idx="2" type="subTitle"/>
          </p:nvPr>
        </p:nvSpPr>
        <p:spPr>
          <a:xfrm>
            <a:off x="531875" y="2928325"/>
            <a:ext cx="2618400" cy="395100"/>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7" name="Google Shape;1527;p143"/>
          <p:cNvSpPr txBox="1"/>
          <p:nvPr>
            <p:ph idx="3" type="title"/>
          </p:nvPr>
        </p:nvSpPr>
        <p:spPr>
          <a:xfrm rot="139861">
            <a:off x="3291201" y="1217875"/>
            <a:ext cx="2618467" cy="472890"/>
          </a:xfrm>
          <a:prstGeom prst="rect">
            <a:avLst/>
          </a:prstGeom>
        </p:spPr>
        <p:txBody>
          <a:bodyPr anchorCtr="0" anchor="ctr" bIns="91425" lIns="182875" spcFirstLastPara="1" rIns="91425" wrap="square" tIns="91425">
            <a:spAutoFit/>
          </a:bodyPr>
          <a:lstStyle>
            <a:lvl1pPr lvl="0" algn="ctr">
              <a:lnSpc>
                <a:spcPct val="100000"/>
              </a:lnSpc>
              <a:spcBef>
                <a:spcPts val="0"/>
              </a:spcBef>
              <a:spcAft>
                <a:spcPts val="0"/>
              </a:spcAft>
              <a:buClr>
                <a:schemeClr val="lt1"/>
              </a:buClr>
              <a:buSzPts val="19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528" name="Google Shape;1528;p143"/>
          <p:cNvSpPr txBox="1"/>
          <p:nvPr>
            <p:ph idx="4" type="subTitle"/>
          </p:nvPr>
        </p:nvSpPr>
        <p:spPr>
          <a:xfrm rot="139761">
            <a:off x="3245632" y="1659003"/>
            <a:ext cx="2642483" cy="1240624"/>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9" name="Google Shape;1529;p143"/>
          <p:cNvSpPr txBox="1"/>
          <p:nvPr>
            <p:ph idx="5" type="subTitle"/>
          </p:nvPr>
        </p:nvSpPr>
        <p:spPr>
          <a:xfrm rot="139861">
            <a:off x="3224189" y="2875212"/>
            <a:ext cx="2618467" cy="395132"/>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0" name="Google Shape;1530;p143"/>
          <p:cNvSpPr txBox="1"/>
          <p:nvPr>
            <p:ph idx="6" type="title"/>
          </p:nvPr>
        </p:nvSpPr>
        <p:spPr>
          <a:xfrm>
            <a:off x="5994100" y="1252413"/>
            <a:ext cx="2618400" cy="472800"/>
          </a:xfrm>
          <a:prstGeom prst="rect">
            <a:avLst/>
          </a:prstGeom>
        </p:spPr>
        <p:txBody>
          <a:bodyPr anchorCtr="0" anchor="ctr" bIns="91425" lIns="18287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531" name="Google Shape;1531;p143"/>
          <p:cNvSpPr txBox="1"/>
          <p:nvPr>
            <p:ph idx="7" type="subTitle"/>
          </p:nvPr>
        </p:nvSpPr>
        <p:spPr>
          <a:xfrm>
            <a:off x="5982100" y="1694263"/>
            <a:ext cx="2642400" cy="12405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2" name="Google Shape;1532;p143"/>
          <p:cNvSpPr txBox="1"/>
          <p:nvPr>
            <p:ph idx="8" type="subTitle"/>
          </p:nvPr>
        </p:nvSpPr>
        <p:spPr>
          <a:xfrm>
            <a:off x="5993175" y="2911138"/>
            <a:ext cx="2618400" cy="395100"/>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3" name="Google Shape;1533;p143"/>
          <p:cNvSpPr txBox="1"/>
          <p:nvPr>
            <p:ph idx="9" type="subTitle"/>
          </p:nvPr>
        </p:nvSpPr>
        <p:spPr>
          <a:xfrm>
            <a:off x="3254000" y="3461675"/>
            <a:ext cx="2529300" cy="935100"/>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300"/>
              <a:buFont typeface="Arial"/>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4" name="Google Shape;1534;p143"/>
          <p:cNvSpPr txBox="1"/>
          <p:nvPr>
            <p:ph idx="13" type="subTitle"/>
          </p:nvPr>
        </p:nvSpPr>
        <p:spPr>
          <a:xfrm>
            <a:off x="3254000" y="3840475"/>
            <a:ext cx="2644800" cy="7611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5" name="Google Shape;1535;p143"/>
          <p:cNvSpPr txBox="1"/>
          <p:nvPr>
            <p:ph idx="14" type="subTitle"/>
          </p:nvPr>
        </p:nvSpPr>
        <p:spPr>
          <a:xfrm rot="-143344">
            <a:off x="503564" y="3472782"/>
            <a:ext cx="2526096" cy="935014"/>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6" name="Google Shape;1536;p143"/>
          <p:cNvSpPr txBox="1"/>
          <p:nvPr>
            <p:ph idx="15" type="subTitle"/>
          </p:nvPr>
        </p:nvSpPr>
        <p:spPr>
          <a:xfrm rot="-143157">
            <a:off x="515751" y="3848927"/>
            <a:ext cx="2644693" cy="761165"/>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7" name="Google Shape;1537;p143"/>
          <p:cNvSpPr txBox="1"/>
          <p:nvPr>
            <p:ph idx="16" type="subTitle"/>
          </p:nvPr>
        </p:nvSpPr>
        <p:spPr>
          <a:xfrm>
            <a:off x="5975950" y="3457125"/>
            <a:ext cx="2506800" cy="935100"/>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8" name="Google Shape;1538;p143"/>
          <p:cNvSpPr txBox="1"/>
          <p:nvPr>
            <p:ph idx="17" type="subTitle"/>
          </p:nvPr>
        </p:nvSpPr>
        <p:spPr>
          <a:xfrm>
            <a:off x="5975950" y="3835925"/>
            <a:ext cx="2644800" cy="7611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nd 2 points">
  <p:cSld name="BLANK_1_1_1_1_1_1_1_1_1_1_1_1_2_1_1">
    <p:spTree>
      <p:nvGrpSpPr>
        <p:cNvPr id="119" name="Shape 119"/>
        <p:cNvGrpSpPr/>
        <p:nvPr/>
      </p:nvGrpSpPr>
      <p:grpSpPr>
        <a:xfrm>
          <a:off x="0" y="0"/>
          <a:ext cx="0" cy="0"/>
          <a:chOff x="0" y="0"/>
          <a:chExt cx="0" cy="0"/>
        </a:xfrm>
      </p:grpSpPr>
      <p:sp>
        <p:nvSpPr>
          <p:cNvPr id="120" name="Google Shape;120;p15"/>
          <p:cNvSpPr txBox="1"/>
          <p:nvPr>
            <p:ph idx="1" type="subTitle"/>
          </p:nvPr>
        </p:nvSpPr>
        <p:spPr>
          <a:xfrm>
            <a:off x="6565775" y="2638275"/>
            <a:ext cx="2196300" cy="8988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1pPr>
            <a:lvl2pPr lvl="1" algn="ctr">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2pPr>
            <a:lvl3pPr lvl="2" algn="ctr">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3pPr>
            <a:lvl4pPr lvl="3" algn="ctr">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4pPr>
            <a:lvl5pPr lvl="4" algn="ctr">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5pPr>
            <a:lvl6pPr lvl="5" algn="ctr">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6pPr>
            <a:lvl7pPr lvl="6" algn="ctr">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7pPr>
            <a:lvl8pPr lvl="7" algn="ctr">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8pPr>
            <a:lvl9pPr lvl="8" algn="ctr">
              <a:lnSpc>
                <a:spcPct val="115000"/>
              </a:lnSpc>
              <a:spcBef>
                <a:spcPts val="0"/>
              </a:spcBef>
              <a:spcAft>
                <a:spcPts val="0"/>
              </a:spcAft>
              <a:buClr>
                <a:schemeClr val="accent2"/>
              </a:buClr>
              <a:buSzPts val="6400"/>
              <a:buFont typeface="Fredoka Medium"/>
              <a:buNone/>
              <a:defRPr sz="6400">
                <a:solidFill>
                  <a:schemeClr val="accent2"/>
                </a:solidFill>
                <a:latin typeface="Fredoka Medium"/>
                <a:ea typeface="Fredoka Medium"/>
                <a:cs typeface="Fredoka Medium"/>
                <a:sym typeface="Fredoka Medium"/>
              </a:defRPr>
            </a:lvl9pPr>
          </a:lstStyle>
          <a:p/>
        </p:txBody>
      </p:sp>
      <p:sp>
        <p:nvSpPr>
          <p:cNvPr id="121" name="Google Shape;121;p15"/>
          <p:cNvSpPr txBox="1"/>
          <p:nvPr>
            <p:ph idx="2" type="body"/>
          </p:nvPr>
        </p:nvSpPr>
        <p:spPr>
          <a:xfrm>
            <a:off x="6568540" y="3537050"/>
            <a:ext cx="2190900" cy="660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ter"/>
              <a:buChar char="●"/>
              <a:defRPr sz="1000"/>
            </a:lvl1pPr>
            <a:lvl2pPr indent="-292100" lvl="1" marL="914400" algn="ctr">
              <a:spcBef>
                <a:spcPts val="0"/>
              </a:spcBef>
              <a:spcAft>
                <a:spcPts val="0"/>
              </a:spcAft>
              <a:buClr>
                <a:schemeClr val="lt1"/>
              </a:buClr>
              <a:buSzPts val="1000"/>
              <a:buFont typeface="Inter"/>
              <a:buChar char="○"/>
              <a:defRPr sz="1000"/>
            </a:lvl2pPr>
            <a:lvl3pPr indent="-292100" lvl="2" marL="1371600" algn="ctr">
              <a:spcBef>
                <a:spcPts val="0"/>
              </a:spcBef>
              <a:spcAft>
                <a:spcPts val="0"/>
              </a:spcAft>
              <a:buClr>
                <a:schemeClr val="lt1"/>
              </a:buClr>
              <a:buSzPts val="1000"/>
              <a:buFont typeface="Inter"/>
              <a:buChar char="■"/>
              <a:defRPr sz="1000"/>
            </a:lvl3pPr>
            <a:lvl4pPr indent="-292100" lvl="3" marL="1828800" algn="ctr">
              <a:spcBef>
                <a:spcPts val="0"/>
              </a:spcBef>
              <a:spcAft>
                <a:spcPts val="0"/>
              </a:spcAft>
              <a:buClr>
                <a:schemeClr val="lt1"/>
              </a:buClr>
              <a:buSzPts val="1000"/>
              <a:buFont typeface="Inter"/>
              <a:buChar char="●"/>
              <a:defRPr sz="1000"/>
            </a:lvl4pPr>
            <a:lvl5pPr indent="-292100" lvl="4" marL="2286000" algn="ctr">
              <a:spcBef>
                <a:spcPts val="0"/>
              </a:spcBef>
              <a:spcAft>
                <a:spcPts val="0"/>
              </a:spcAft>
              <a:buClr>
                <a:schemeClr val="lt1"/>
              </a:buClr>
              <a:buSzPts val="1000"/>
              <a:buFont typeface="Inter"/>
              <a:buChar char="○"/>
              <a:defRPr sz="1000"/>
            </a:lvl5pPr>
            <a:lvl6pPr indent="-292100" lvl="5" marL="2743200" algn="ctr">
              <a:spcBef>
                <a:spcPts val="0"/>
              </a:spcBef>
              <a:spcAft>
                <a:spcPts val="0"/>
              </a:spcAft>
              <a:buClr>
                <a:schemeClr val="lt1"/>
              </a:buClr>
              <a:buSzPts val="1000"/>
              <a:buFont typeface="Inter"/>
              <a:buChar char="■"/>
              <a:defRPr sz="1000"/>
            </a:lvl6pPr>
            <a:lvl7pPr indent="-292100" lvl="6" marL="3200400" algn="ctr">
              <a:spcBef>
                <a:spcPts val="0"/>
              </a:spcBef>
              <a:spcAft>
                <a:spcPts val="0"/>
              </a:spcAft>
              <a:buClr>
                <a:schemeClr val="lt1"/>
              </a:buClr>
              <a:buSzPts val="1000"/>
              <a:buFont typeface="Inter"/>
              <a:buChar char="●"/>
              <a:defRPr sz="1000"/>
            </a:lvl7pPr>
            <a:lvl8pPr indent="-292100" lvl="7" marL="3657600" algn="ctr">
              <a:spcBef>
                <a:spcPts val="0"/>
              </a:spcBef>
              <a:spcAft>
                <a:spcPts val="0"/>
              </a:spcAft>
              <a:buClr>
                <a:schemeClr val="lt1"/>
              </a:buClr>
              <a:buSzPts val="1000"/>
              <a:buFont typeface="Inter"/>
              <a:buChar char="○"/>
              <a:defRPr sz="1000"/>
            </a:lvl8pPr>
            <a:lvl9pPr indent="-292100" lvl="8" marL="4114800" algn="ctr">
              <a:spcBef>
                <a:spcPts val="0"/>
              </a:spcBef>
              <a:spcAft>
                <a:spcPts val="0"/>
              </a:spcAft>
              <a:buClr>
                <a:schemeClr val="lt1"/>
              </a:buClr>
              <a:buSzPts val="1000"/>
              <a:buFont typeface="Inter"/>
              <a:buChar char="■"/>
              <a:defRPr sz="1000"/>
            </a:lvl9pPr>
          </a:lstStyle>
          <a:p/>
        </p:txBody>
      </p:sp>
      <p:sp>
        <p:nvSpPr>
          <p:cNvPr id="122" name="Google Shape;122;p15"/>
          <p:cNvSpPr txBox="1"/>
          <p:nvPr>
            <p:ph idx="3" type="subTitle"/>
          </p:nvPr>
        </p:nvSpPr>
        <p:spPr>
          <a:xfrm>
            <a:off x="4174100" y="2638275"/>
            <a:ext cx="2196300" cy="8988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lt2"/>
              </a:buClr>
              <a:buSzPts val="6400"/>
              <a:buFont typeface="Fredoka Medium"/>
              <a:buNone/>
              <a:defRPr sz="6400">
                <a:solidFill>
                  <a:schemeClr val="lt2"/>
                </a:solidFill>
                <a:latin typeface="Fredoka Medium"/>
                <a:ea typeface="Fredoka Medium"/>
                <a:cs typeface="Fredoka Medium"/>
                <a:sym typeface="Fredoka Medium"/>
              </a:defRPr>
            </a:lvl1pPr>
            <a:lvl2pPr lvl="1" algn="ctr">
              <a:lnSpc>
                <a:spcPct val="115000"/>
              </a:lnSpc>
              <a:spcBef>
                <a:spcPts val="0"/>
              </a:spcBef>
              <a:spcAft>
                <a:spcPts val="0"/>
              </a:spcAft>
              <a:buClr>
                <a:schemeClr val="lt2"/>
              </a:buClr>
              <a:buSzPts val="6400"/>
              <a:buFont typeface="Fredoka Medium"/>
              <a:buNone/>
              <a:defRPr sz="6400">
                <a:solidFill>
                  <a:schemeClr val="lt2"/>
                </a:solidFill>
                <a:latin typeface="Fredoka Medium"/>
                <a:ea typeface="Fredoka Medium"/>
                <a:cs typeface="Fredoka Medium"/>
                <a:sym typeface="Fredoka Medium"/>
              </a:defRPr>
            </a:lvl2pPr>
            <a:lvl3pPr lvl="2" algn="ctr">
              <a:lnSpc>
                <a:spcPct val="115000"/>
              </a:lnSpc>
              <a:spcBef>
                <a:spcPts val="0"/>
              </a:spcBef>
              <a:spcAft>
                <a:spcPts val="0"/>
              </a:spcAft>
              <a:buClr>
                <a:schemeClr val="lt2"/>
              </a:buClr>
              <a:buSzPts val="6400"/>
              <a:buFont typeface="Fredoka Medium"/>
              <a:buNone/>
              <a:defRPr sz="6400">
                <a:solidFill>
                  <a:schemeClr val="lt2"/>
                </a:solidFill>
                <a:latin typeface="Fredoka Medium"/>
                <a:ea typeface="Fredoka Medium"/>
                <a:cs typeface="Fredoka Medium"/>
                <a:sym typeface="Fredoka Medium"/>
              </a:defRPr>
            </a:lvl3pPr>
            <a:lvl4pPr lvl="3" algn="ctr">
              <a:lnSpc>
                <a:spcPct val="115000"/>
              </a:lnSpc>
              <a:spcBef>
                <a:spcPts val="0"/>
              </a:spcBef>
              <a:spcAft>
                <a:spcPts val="0"/>
              </a:spcAft>
              <a:buClr>
                <a:schemeClr val="lt2"/>
              </a:buClr>
              <a:buSzPts val="6400"/>
              <a:buFont typeface="Fredoka Medium"/>
              <a:buNone/>
              <a:defRPr sz="6400">
                <a:solidFill>
                  <a:schemeClr val="lt2"/>
                </a:solidFill>
                <a:latin typeface="Fredoka Medium"/>
                <a:ea typeface="Fredoka Medium"/>
                <a:cs typeface="Fredoka Medium"/>
                <a:sym typeface="Fredoka Medium"/>
              </a:defRPr>
            </a:lvl4pPr>
            <a:lvl5pPr lvl="4" algn="ctr">
              <a:lnSpc>
                <a:spcPct val="115000"/>
              </a:lnSpc>
              <a:spcBef>
                <a:spcPts val="0"/>
              </a:spcBef>
              <a:spcAft>
                <a:spcPts val="0"/>
              </a:spcAft>
              <a:buClr>
                <a:schemeClr val="lt2"/>
              </a:buClr>
              <a:buSzPts val="6400"/>
              <a:buFont typeface="Fredoka Medium"/>
              <a:buNone/>
              <a:defRPr sz="6400">
                <a:solidFill>
                  <a:schemeClr val="lt2"/>
                </a:solidFill>
                <a:latin typeface="Fredoka Medium"/>
                <a:ea typeface="Fredoka Medium"/>
                <a:cs typeface="Fredoka Medium"/>
                <a:sym typeface="Fredoka Medium"/>
              </a:defRPr>
            </a:lvl5pPr>
            <a:lvl6pPr lvl="5" algn="ctr">
              <a:lnSpc>
                <a:spcPct val="115000"/>
              </a:lnSpc>
              <a:spcBef>
                <a:spcPts val="0"/>
              </a:spcBef>
              <a:spcAft>
                <a:spcPts val="0"/>
              </a:spcAft>
              <a:buClr>
                <a:schemeClr val="lt2"/>
              </a:buClr>
              <a:buSzPts val="6400"/>
              <a:buFont typeface="Fredoka Medium"/>
              <a:buNone/>
              <a:defRPr sz="6400">
                <a:solidFill>
                  <a:schemeClr val="lt2"/>
                </a:solidFill>
                <a:latin typeface="Fredoka Medium"/>
                <a:ea typeface="Fredoka Medium"/>
                <a:cs typeface="Fredoka Medium"/>
                <a:sym typeface="Fredoka Medium"/>
              </a:defRPr>
            </a:lvl6pPr>
            <a:lvl7pPr lvl="6" algn="ctr">
              <a:lnSpc>
                <a:spcPct val="115000"/>
              </a:lnSpc>
              <a:spcBef>
                <a:spcPts val="0"/>
              </a:spcBef>
              <a:spcAft>
                <a:spcPts val="0"/>
              </a:spcAft>
              <a:buClr>
                <a:schemeClr val="lt2"/>
              </a:buClr>
              <a:buSzPts val="6400"/>
              <a:buFont typeface="Fredoka Medium"/>
              <a:buNone/>
              <a:defRPr sz="6400">
                <a:solidFill>
                  <a:schemeClr val="lt2"/>
                </a:solidFill>
                <a:latin typeface="Fredoka Medium"/>
                <a:ea typeface="Fredoka Medium"/>
                <a:cs typeface="Fredoka Medium"/>
                <a:sym typeface="Fredoka Medium"/>
              </a:defRPr>
            </a:lvl7pPr>
            <a:lvl8pPr lvl="7" algn="ctr">
              <a:lnSpc>
                <a:spcPct val="115000"/>
              </a:lnSpc>
              <a:spcBef>
                <a:spcPts val="0"/>
              </a:spcBef>
              <a:spcAft>
                <a:spcPts val="0"/>
              </a:spcAft>
              <a:buClr>
                <a:schemeClr val="lt2"/>
              </a:buClr>
              <a:buSzPts val="6400"/>
              <a:buFont typeface="Fredoka Medium"/>
              <a:buNone/>
              <a:defRPr sz="6400">
                <a:solidFill>
                  <a:schemeClr val="lt2"/>
                </a:solidFill>
                <a:latin typeface="Fredoka Medium"/>
                <a:ea typeface="Fredoka Medium"/>
                <a:cs typeface="Fredoka Medium"/>
                <a:sym typeface="Fredoka Medium"/>
              </a:defRPr>
            </a:lvl8pPr>
            <a:lvl9pPr lvl="8" algn="ctr">
              <a:lnSpc>
                <a:spcPct val="115000"/>
              </a:lnSpc>
              <a:spcBef>
                <a:spcPts val="0"/>
              </a:spcBef>
              <a:spcAft>
                <a:spcPts val="0"/>
              </a:spcAft>
              <a:buClr>
                <a:schemeClr val="lt2"/>
              </a:buClr>
              <a:buSzPts val="6400"/>
              <a:buFont typeface="Fredoka Medium"/>
              <a:buNone/>
              <a:defRPr sz="6400">
                <a:solidFill>
                  <a:schemeClr val="lt2"/>
                </a:solidFill>
                <a:latin typeface="Fredoka Medium"/>
                <a:ea typeface="Fredoka Medium"/>
                <a:cs typeface="Fredoka Medium"/>
                <a:sym typeface="Fredoka Medium"/>
              </a:defRPr>
            </a:lvl9pPr>
          </a:lstStyle>
          <a:p/>
        </p:txBody>
      </p:sp>
      <p:sp>
        <p:nvSpPr>
          <p:cNvPr id="123" name="Google Shape;123;p15"/>
          <p:cNvSpPr txBox="1"/>
          <p:nvPr>
            <p:ph idx="4" type="body"/>
          </p:nvPr>
        </p:nvSpPr>
        <p:spPr>
          <a:xfrm>
            <a:off x="4176815" y="3537050"/>
            <a:ext cx="2190900" cy="660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ter"/>
              <a:buChar char="●"/>
              <a:defRPr sz="1000"/>
            </a:lvl1pPr>
            <a:lvl2pPr indent="-292100" lvl="1" marL="914400" algn="ctr">
              <a:spcBef>
                <a:spcPts val="0"/>
              </a:spcBef>
              <a:spcAft>
                <a:spcPts val="0"/>
              </a:spcAft>
              <a:buClr>
                <a:schemeClr val="lt1"/>
              </a:buClr>
              <a:buSzPts val="1000"/>
              <a:buFont typeface="Inter"/>
              <a:buChar char="○"/>
              <a:defRPr sz="1000"/>
            </a:lvl2pPr>
            <a:lvl3pPr indent="-292100" lvl="2" marL="1371600" algn="ctr">
              <a:spcBef>
                <a:spcPts val="0"/>
              </a:spcBef>
              <a:spcAft>
                <a:spcPts val="0"/>
              </a:spcAft>
              <a:buClr>
                <a:schemeClr val="lt1"/>
              </a:buClr>
              <a:buSzPts val="1000"/>
              <a:buFont typeface="Inter"/>
              <a:buChar char="■"/>
              <a:defRPr sz="1000"/>
            </a:lvl3pPr>
            <a:lvl4pPr indent="-292100" lvl="3" marL="1828800" algn="ctr">
              <a:spcBef>
                <a:spcPts val="0"/>
              </a:spcBef>
              <a:spcAft>
                <a:spcPts val="0"/>
              </a:spcAft>
              <a:buClr>
                <a:schemeClr val="lt1"/>
              </a:buClr>
              <a:buSzPts val="1000"/>
              <a:buFont typeface="Inter"/>
              <a:buChar char="●"/>
              <a:defRPr sz="1000"/>
            </a:lvl4pPr>
            <a:lvl5pPr indent="-292100" lvl="4" marL="2286000" algn="ctr">
              <a:spcBef>
                <a:spcPts val="0"/>
              </a:spcBef>
              <a:spcAft>
                <a:spcPts val="0"/>
              </a:spcAft>
              <a:buClr>
                <a:schemeClr val="lt1"/>
              </a:buClr>
              <a:buSzPts val="1000"/>
              <a:buFont typeface="Inter"/>
              <a:buChar char="○"/>
              <a:defRPr sz="1000"/>
            </a:lvl5pPr>
            <a:lvl6pPr indent="-292100" lvl="5" marL="2743200" algn="ctr">
              <a:spcBef>
                <a:spcPts val="0"/>
              </a:spcBef>
              <a:spcAft>
                <a:spcPts val="0"/>
              </a:spcAft>
              <a:buClr>
                <a:schemeClr val="lt1"/>
              </a:buClr>
              <a:buSzPts val="1000"/>
              <a:buFont typeface="Inter"/>
              <a:buChar char="■"/>
              <a:defRPr sz="1000"/>
            </a:lvl6pPr>
            <a:lvl7pPr indent="-292100" lvl="6" marL="3200400" algn="ctr">
              <a:spcBef>
                <a:spcPts val="0"/>
              </a:spcBef>
              <a:spcAft>
                <a:spcPts val="0"/>
              </a:spcAft>
              <a:buClr>
                <a:schemeClr val="lt1"/>
              </a:buClr>
              <a:buSzPts val="1000"/>
              <a:buFont typeface="Inter"/>
              <a:buChar char="●"/>
              <a:defRPr sz="1000"/>
            </a:lvl7pPr>
            <a:lvl8pPr indent="-292100" lvl="7" marL="3657600" algn="ctr">
              <a:spcBef>
                <a:spcPts val="0"/>
              </a:spcBef>
              <a:spcAft>
                <a:spcPts val="0"/>
              </a:spcAft>
              <a:buClr>
                <a:schemeClr val="lt1"/>
              </a:buClr>
              <a:buSzPts val="1000"/>
              <a:buFont typeface="Inter"/>
              <a:buChar char="○"/>
              <a:defRPr sz="1000"/>
            </a:lvl8pPr>
            <a:lvl9pPr indent="-292100" lvl="8" marL="4114800" algn="ctr">
              <a:spcBef>
                <a:spcPts val="0"/>
              </a:spcBef>
              <a:spcAft>
                <a:spcPts val="0"/>
              </a:spcAft>
              <a:buClr>
                <a:schemeClr val="lt1"/>
              </a:buClr>
              <a:buSzPts val="1000"/>
              <a:buFont typeface="Inter"/>
              <a:buChar char="■"/>
              <a:defRPr sz="1000"/>
            </a:lvl9pPr>
          </a:lstStyle>
          <a:p/>
        </p:txBody>
      </p:sp>
      <p:sp>
        <p:nvSpPr>
          <p:cNvPr id="124" name="Google Shape;124;p15"/>
          <p:cNvSpPr txBox="1"/>
          <p:nvPr>
            <p:ph idx="5" type="subTitle"/>
          </p:nvPr>
        </p:nvSpPr>
        <p:spPr>
          <a:xfrm>
            <a:off x="4076625" y="4430750"/>
            <a:ext cx="2391300" cy="4266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lgn="ctr">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lgn="ctr">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lgn="ctr">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lgn="ctr">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lgn="ctr">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lgn="ctr">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lgn="ctr">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lgn="ctr">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25" name="Google Shape;125;p15"/>
          <p:cNvSpPr txBox="1"/>
          <p:nvPr>
            <p:ph idx="6" type="subTitle"/>
          </p:nvPr>
        </p:nvSpPr>
        <p:spPr>
          <a:xfrm>
            <a:off x="6468150" y="4430750"/>
            <a:ext cx="2391300" cy="426600"/>
          </a:xfrm>
          <a:prstGeom prst="rect">
            <a:avLst/>
          </a:prstGeom>
        </p:spPr>
        <p:txBody>
          <a:bodyPr anchorCtr="0" anchor="t" bIns="0" lIns="0" spcFirstLastPara="1" rIns="0" wrap="square" tIns="0">
            <a:noAutofit/>
          </a:bodyPr>
          <a:lstStyle>
            <a:lvl1pPr lvl="0" algn="ctr">
              <a:spcBef>
                <a:spcPts val="0"/>
              </a:spcBef>
              <a:spcAft>
                <a:spcPts val="0"/>
              </a:spcAft>
              <a:buClr>
                <a:schemeClr val="accent2"/>
              </a:buClr>
              <a:buSzPts val="1000"/>
              <a:buFont typeface="Inter"/>
              <a:buNone/>
              <a:defRPr sz="1000">
                <a:solidFill>
                  <a:schemeClr val="accent2"/>
                </a:solidFill>
                <a:latin typeface="Inter"/>
                <a:ea typeface="Inter"/>
                <a:cs typeface="Inter"/>
                <a:sym typeface="Inter"/>
              </a:defRPr>
            </a:lvl1pPr>
            <a:lvl2pPr lvl="1" algn="ctr">
              <a:spcBef>
                <a:spcPts val="0"/>
              </a:spcBef>
              <a:spcAft>
                <a:spcPts val="0"/>
              </a:spcAft>
              <a:buClr>
                <a:schemeClr val="accent2"/>
              </a:buClr>
              <a:buSzPts val="1000"/>
              <a:buFont typeface="Inter"/>
              <a:buNone/>
              <a:defRPr sz="1000">
                <a:solidFill>
                  <a:schemeClr val="accent2"/>
                </a:solidFill>
                <a:latin typeface="Inter"/>
                <a:ea typeface="Inter"/>
                <a:cs typeface="Inter"/>
                <a:sym typeface="Inter"/>
              </a:defRPr>
            </a:lvl2pPr>
            <a:lvl3pPr lvl="2" algn="ctr">
              <a:spcBef>
                <a:spcPts val="0"/>
              </a:spcBef>
              <a:spcAft>
                <a:spcPts val="0"/>
              </a:spcAft>
              <a:buClr>
                <a:schemeClr val="accent2"/>
              </a:buClr>
              <a:buSzPts val="1000"/>
              <a:buFont typeface="Inter"/>
              <a:buNone/>
              <a:defRPr sz="1000">
                <a:solidFill>
                  <a:schemeClr val="accent2"/>
                </a:solidFill>
                <a:latin typeface="Inter"/>
                <a:ea typeface="Inter"/>
                <a:cs typeface="Inter"/>
                <a:sym typeface="Inter"/>
              </a:defRPr>
            </a:lvl3pPr>
            <a:lvl4pPr lvl="3" algn="ctr">
              <a:spcBef>
                <a:spcPts val="0"/>
              </a:spcBef>
              <a:spcAft>
                <a:spcPts val="0"/>
              </a:spcAft>
              <a:buClr>
                <a:schemeClr val="accent2"/>
              </a:buClr>
              <a:buSzPts val="1000"/>
              <a:buFont typeface="Inter"/>
              <a:buNone/>
              <a:defRPr sz="1000">
                <a:solidFill>
                  <a:schemeClr val="accent2"/>
                </a:solidFill>
                <a:latin typeface="Inter"/>
                <a:ea typeface="Inter"/>
                <a:cs typeface="Inter"/>
                <a:sym typeface="Inter"/>
              </a:defRPr>
            </a:lvl4pPr>
            <a:lvl5pPr lvl="4" algn="ctr">
              <a:spcBef>
                <a:spcPts val="0"/>
              </a:spcBef>
              <a:spcAft>
                <a:spcPts val="0"/>
              </a:spcAft>
              <a:buClr>
                <a:schemeClr val="accent2"/>
              </a:buClr>
              <a:buSzPts val="1000"/>
              <a:buFont typeface="Inter"/>
              <a:buNone/>
              <a:defRPr sz="1000">
                <a:solidFill>
                  <a:schemeClr val="accent2"/>
                </a:solidFill>
                <a:latin typeface="Inter"/>
                <a:ea typeface="Inter"/>
                <a:cs typeface="Inter"/>
                <a:sym typeface="Inter"/>
              </a:defRPr>
            </a:lvl5pPr>
            <a:lvl6pPr lvl="5" algn="ctr">
              <a:spcBef>
                <a:spcPts val="0"/>
              </a:spcBef>
              <a:spcAft>
                <a:spcPts val="0"/>
              </a:spcAft>
              <a:buClr>
                <a:schemeClr val="accent2"/>
              </a:buClr>
              <a:buSzPts val="1000"/>
              <a:buFont typeface="Inter"/>
              <a:buNone/>
              <a:defRPr sz="1000">
                <a:solidFill>
                  <a:schemeClr val="accent2"/>
                </a:solidFill>
                <a:latin typeface="Inter"/>
                <a:ea typeface="Inter"/>
                <a:cs typeface="Inter"/>
                <a:sym typeface="Inter"/>
              </a:defRPr>
            </a:lvl6pPr>
            <a:lvl7pPr lvl="6" algn="ctr">
              <a:spcBef>
                <a:spcPts val="0"/>
              </a:spcBef>
              <a:spcAft>
                <a:spcPts val="0"/>
              </a:spcAft>
              <a:buClr>
                <a:schemeClr val="accent2"/>
              </a:buClr>
              <a:buSzPts val="1000"/>
              <a:buFont typeface="Inter"/>
              <a:buNone/>
              <a:defRPr sz="1000">
                <a:solidFill>
                  <a:schemeClr val="accent2"/>
                </a:solidFill>
                <a:latin typeface="Inter"/>
                <a:ea typeface="Inter"/>
                <a:cs typeface="Inter"/>
                <a:sym typeface="Inter"/>
              </a:defRPr>
            </a:lvl7pPr>
            <a:lvl8pPr lvl="7" algn="ctr">
              <a:spcBef>
                <a:spcPts val="0"/>
              </a:spcBef>
              <a:spcAft>
                <a:spcPts val="0"/>
              </a:spcAft>
              <a:buClr>
                <a:schemeClr val="accent2"/>
              </a:buClr>
              <a:buSzPts val="1000"/>
              <a:buFont typeface="Inter"/>
              <a:buNone/>
              <a:defRPr sz="1000">
                <a:solidFill>
                  <a:schemeClr val="accent2"/>
                </a:solidFill>
                <a:latin typeface="Inter"/>
                <a:ea typeface="Inter"/>
                <a:cs typeface="Inter"/>
                <a:sym typeface="Inter"/>
              </a:defRPr>
            </a:lvl8pPr>
            <a:lvl9pPr lvl="8" algn="ctr">
              <a:spcBef>
                <a:spcPts val="0"/>
              </a:spcBef>
              <a:spcAft>
                <a:spcPts val="0"/>
              </a:spcAft>
              <a:buClr>
                <a:schemeClr val="accent2"/>
              </a:buClr>
              <a:buSzPts val="1000"/>
              <a:buFont typeface="Inter"/>
              <a:buNone/>
              <a:defRPr sz="1000">
                <a:solidFill>
                  <a:schemeClr val="accent2"/>
                </a:solidFill>
                <a:latin typeface="Inter"/>
                <a:ea typeface="Inter"/>
                <a:cs typeface="Inter"/>
                <a:sym typeface="Inter"/>
              </a:defRPr>
            </a:lvl9pPr>
          </a:lstStyle>
          <a:p/>
        </p:txBody>
      </p:sp>
      <p:sp>
        <p:nvSpPr>
          <p:cNvPr id="126" name="Google Shape;126;p15"/>
          <p:cNvSpPr txBox="1"/>
          <p:nvPr>
            <p:ph type="title"/>
          </p:nvPr>
        </p:nvSpPr>
        <p:spPr>
          <a:xfrm>
            <a:off x="284525" y="186900"/>
            <a:ext cx="8574900" cy="1563900"/>
          </a:xfrm>
          <a:prstGeom prst="rect">
            <a:avLst/>
          </a:prstGeom>
        </p:spPr>
        <p:txBody>
          <a:bodyPr anchorCtr="0" anchor="t" bIns="91425" lIns="0" spcFirstLastPara="1" rIns="91425" wrap="square" tIns="91425">
            <a:spAutoFit/>
          </a:bodyPr>
          <a:lstStyle>
            <a:lvl1pPr lvl="0">
              <a:lnSpc>
                <a:spcPct val="85000"/>
              </a:lnSpc>
              <a:spcBef>
                <a:spcPts val="0"/>
              </a:spcBef>
              <a:spcAft>
                <a:spcPts val="0"/>
              </a:spcAft>
              <a:buNone/>
              <a:defRPr sz="3600">
                <a:solidFill>
                  <a:schemeClr val="accent2"/>
                </a:solidFill>
              </a:defRPr>
            </a:lvl1pPr>
            <a:lvl2pPr lvl="1">
              <a:lnSpc>
                <a:spcPct val="85000"/>
              </a:lnSpc>
              <a:spcBef>
                <a:spcPts val="0"/>
              </a:spcBef>
              <a:spcAft>
                <a:spcPts val="0"/>
              </a:spcAft>
              <a:buNone/>
              <a:defRPr sz="3600">
                <a:solidFill>
                  <a:schemeClr val="accent2"/>
                </a:solidFill>
              </a:defRPr>
            </a:lvl2pPr>
            <a:lvl3pPr lvl="2">
              <a:lnSpc>
                <a:spcPct val="85000"/>
              </a:lnSpc>
              <a:spcBef>
                <a:spcPts val="0"/>
              </a:spcBef>
              <a:spcAft>
                <a:spcPts val="0"/>
              </a:spcAft>
              <a:buNone/>
              <a:defRPr sz="3600">
                <a:solidFill>
                  <a:schemeClr val="accent2"/>
                </a:solidFill>
              </a:defRPr>
            </a:lvl3pPr>
            <a:lvl4pPr lvl="3">
              <a:lnSpc>
                <a:spcPct val="85000"/>
              </a:lnSpc>
              <a:spcBef>
                <a:spcPts val="0"/>
              </a:spcBef>
              <a:spcAft>
                <a:spcPts val="0"/>
              </a:spcAft>
              <a:buNone/>
              <a:defRPr sz="3600">
                <a:solidFill>
                  <a:schemeClr val="accent2"/>
                </a:solidFill>
              </a:defRPr>
            </a:lvl4pPr>
            <a:lvl5pPr lvl="4">
              <a:lnSpc>
                <a:spcPct val="85000"/>
              </a:lnSpc>
              <a:spcBef>
                <a:spcPts val="0"/>
              </a:spcBef>
              <a:spcAft>
                <a:spcPts val="0"/>
              </a:spcAft>
              <a:buNone/>
              <a:defRPr sz="3600">
                <a:solidFill>
                  <a:schemeClr val="accent2"/>
                </a:solidFill>
              </a:defRPr>
            </a:lvl5pPr>
            <a:lvl6pPr lvl="5">
              <a:lnSpc>
                <a:spcPct val="85000"/>
              </a:lnSpc>
              <a:spcBef>
                <a:spcPts val="0"/>
              </a:spcBef>
              <a:spcAft>
                <a:spcPts val="0"/>
              </a:spcAft>
              <a:buNone/>
              <a:defRPr sz="3600">
                <a:solidFill>
                  <a:schemeClr val="accent2"/>
                </a:solidFill>
              </a:defRPr>
            </a:lvl6pPr>
            <a:lvl7pPr lvl="6">
              <a:lnSpc>
                <a:spcPct val="85000"/>
              </a:lnSpc>
              <a:spcBef>
                <a:spcPts val="0"/>
              </a:spcBef>
              <a:spcAft>
                <a:spcPts val="0"/>
              </a:spcAft>
              <a:buNone/>
              <a:defRPr sz="3600">
                <a:solidFill>
                  <a:schemeClr val="accent2"/>
                </a:solidFill>
              </a:defRPr>
            </a:lvl7pPr>
            <a:lvl8pPr lvl="7">
              <a:lnSpc>
                <a:spcPct val="85000"/>
              </a:lnSpc>
              <a:spcBef>
                <a:spcPts val="0"/>
              </a:spcBef>
              <a:spcAft>
                <a:spcPts val="0"/>
              </a:spcAft>
              <a:buNone/>
              <a:defRPr sz="3600">
                <a:solidFill>
                  <a:schemeClr val="accent2"/>
                </a:solidFill>
              </a:defRPr>
            </a:lvl8pPr>
            <a:lvl9pPr lvl="8">
              <a:lnSpc>
                <a:spcPct val="85000"/>
              </a:lnSpc>
              <a:spcBef>
                <a:spcPts val="0"/>
              </a:spcBef>
              <a:spcAft>
                <a:spcPts val="0"/>
              </a:spcAft>
              <a:buNone/>
              <a:defRPr sz="3600">
                <a:solidFill>
                  <a:schemeClr val="accent2"/>
                </a:solidFill>
              </a:defRPr>
            </a:lvl9pPr>
          </a:lstStyle>
          <a:p/>
        </p:txBody>
      </p:sp>
      <p:sp>
        <p:nvSpPr>
          <p:cNvPr id="127" name="Google Shape;127;p15"/>
          <p:cNvSpPr txBox="1"/>
          <p:nvPr>
            <p:ph idx="7" type="subTitle"/>
          </p:nvPr>
        </p:nvSpPr>
        <p:spPr>
          <a:xfrm>
            <a:off x="296400" y="1882975"/>
            <a:ext cx="3572100" cy="6603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lt1"/>
              </a:buClr>
              <a:buSzPts val="1300"/>
              <a:buFont typeface="Inter"/>
              <a:buNone/>
              <a:defRPr sz="1300">
                <a:latin typeface="Inter"/>
                <a:ea typeface="Inter"/>
                <a:cs typeface="Inter"/>
                <a:sym typeface="Inter"/>
              </a:defRPr>
            </a:lvl1pPr>
            <a:lvl2pPr lvl="1">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2pPr>
            <a:lvl3pPr lvl="2">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3pPr>
            <a:lvl4pPr lvl="3">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4pPr>
            <a:lvl5pPr lvl="4">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5pPr>
            <a:lvl6pPr lvl="5">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6pPr>
            <a:lvl7pPr lvl="6">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7pPr>
            <a:lvl8pPr lvl="7">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8pPr>
            <a:lvl9pPr lvl="8">
              <a:lnSpc>
                <a:spcPct val="115000"/>
              </a:lnSpc>
              <a:spcBef>
                <a:spcPts val="0"/>
              </a:spcBef>
              <a:spcAft>
                <a:spcPts val="0"/>
              </a:spcAft>
              <a:buClr>
                <a:schemeClr val="lt1"/>
              </a:buClr>
              <a:buSzPts val="1300"/>
              <a:buFont typeface="Inter"/>
              <a:buNone/>
              <a:defRPr sz="1300">
                <a:solidFill>
                  <a:schemeClr val="lt1"/>
                </a:solidFill>
                <a:latin typeface="Inter"/>
                <a:ea typeface="Inter"/>
                <a:cs typeface="Inter"/>
                <a:sym typeface="Inter"/>
              </a:defRPr>
            </a:lvl9pPr>
          </a:lstStyle>
          <a:p/>
        </p:txBody>
      </p:sp>
      <p:sp>
        <p:nvSpPr>
          <p:cNvPr id="128" name="Google Shape;128;p15"/>
          <p:cNvSpPr txBox="1"/>
          <p:nvPr>
            <p:ph idx="8" type="body"/>
          </p:nvPr>
        </p:nvSpPr>
        <p:spPr>
          <a:xfrm>
            <a:off x="284525" y="2707850"/>
            <a:ext cx="3572100" cy="21495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129" name="Google Shape;129;p15"/>
          <p:cNvSpPr txBox="1"/>
          <p:nvPr>
            <p:ph idx="9" type="subTitle"/>
          </p:nvPr>
        </p:nvSpPr>
        <p:spPr>
          <a:xfrm>
            <a:off x="4076575" y="1882975"/>
            <a:ext cx="4443900" cy="437700"/>
          </a:xfrm>
          <a:prstGeom prst="rect">
            <a:avLst/>
          </a:prstGeom>
        </p:spPr>
        <p:txBody>
          <a:bodyPr anchorCtr="0" anchor="t" bIns="0" lIns="0" spcFirstLastPara="1" rIns="0" wrap="square" tIns="0">
            <a:noAutofit/>
          </a:bodyPr>
          <a:lstStyle>
            <a:lvl1pPr lvl="0">
              <a:lnSpc>
                <a:spcPct val="115000"/>
              </a:lnSpc>
              <a:spcBef>
                <a:spcPts val="0"/>
              </a:spcBef>
              <a:spcAft>
                <a:spcPts val="0"/>
              </a:spcAft>
              <a:buClr>
                <a:schemeClr val="lt1"/>
              </a:buClr>
              <a:buSzPts val="1400"/>
              <a:buFont typeface="Fredoka Medium"/>
              <a:buNone/>
              <a:defRPr>
                <a:latin typeface="Fredoka Medium"/>
                <a:ea typeface="Fredoka Medium"/>
                <a:cs typeface="Fredoka Medium"/>
                <a:sym typeface="Fredoka Medium"/>
              </a:defRPr>
            </a:lvl1pPr>
            <a:lvl2pPr lvl="1">
              <a:lnSpc>
                <a:spcPct val="115000"/>
              </a:lnSpc>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2pPr>
            <a:lvl3pPr lvl="2">
              <a:lnSpc>
                <a:spcPct val="115000"/>
              </a:lnSpc>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3pPr>
            <a:lvl4pPr lvl="3">
              <a:lnSpc>
                <a:spcPct val="115000"/>
              </a:lnSpc>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4pPr>
            <a:lvl5pPr lvl="4">
              <a:lnSpc>
                <a:spcPct val="115000"/>
              </a:lnSpc>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5pPr>
            <a:lvl6pPr lvl="5">
              <a:lnSpc>
                <a:spcPct val="115000"/>
              </a:lnSpc>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6pPr>
            <a:lvl7pPr lvl="6">
              <a:lnSpc>
                <a:spcPct val="115000"/>
              </a:lnSpc>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7pPr>
            <a:lvl8pPr lvl="7">
              <a:lnSpc>
                <a:spcPct val="115000"/>
              </a:lnSpc>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8pPr>
            <a:lvl9pPr lvl="8">
              <a:lnSpc>
                <a:spcPct val="115000"/>
              </a:lnSpc>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ubtitle and Note">
  <p:cSld name="CUSTOM_1_1_2_2">
    <p:spTree>
      <p:nvGrpSpPr>
        <p:cNvPr id="1539" name="Shape 1539"/>
        <p:cNvGrpSpPr/>
        <p:nvPr/>
      </p:nvGrpSpPr>
      <p:grpSpPr>
        <a:xfrm>
          <a:off x="0" y="0"/>
          <a:ext cx="0" cy="0"/>
          <a:chOff x="0" y="0"/>
          <a:chExt cx="0" cy="0"/>
        </a:xfrm>
      </p:grpSpPr>
      <p:sp>
        <p:nvSpPr>
          <p:cNvPr id="1540" name="Google Shape;1540;p144"/>
          <p:cNvSpPr txBox="1"/>
          <p:nvPr>
            <p:ph idx="1" type="body"/>
          </p:nvPr>
        </p:nvSpPr>
        <p:spPr>
          <a:xfrm>
            <a:off x="509725" y="1130288"/>
            <a:ext cx="4174800" cy="33540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200"/>
              <a:buNone/>
              <a:defRPr/>
            </a:lvl1pPr>
            <a:lvl2pPr indent="-304800" lvl="1" marL="914400">
              <a:spcBef>
                <a:spcPts val="0"/>
              </a:spcBef>
              <a:spcAft>
                <a:spcPts val="0"/>
              </a:spcAft>
              <a:buSzPts val="1200"/>
              <a:buFont typeface="Manrope"/>
              <a:buChar char="○"/>
              <a:defRPr/>
            </a:lvl2pPr>
            <a:lvl3pPr indent="-304800" lvl="2" marL="1371600">
              <a:spcBef>
                <a:spcPts val="0"/>
              </a:spcBef>
              <a:spcAft>
                <a:spcPts val="0"/>
              </a:spcAft>
              <a:buSzPts val="1200"/>
              <a:buFont typeface="Manrope"/>
              <a:buChar char="■"/>
              <a:defRPr/>
            </a:lvl3pPr>
            <a:lvl4pPr indent="-304800" lvl="3" marL="1828800">
              <a:spcBef>
                <a:spcPts val="0"/>
              </a:spcBef>
              <a:spcAft>
                <a:spcPts val="0"/>
              </a:spcAft>
              <a:buSzPts val="1200"/>
              <a:buFont typeface="Manrope"/>
              <a:buChar char="●"/>
              <a:defRPr/>
            </a:lvl4pPr>
            <a:lvl5pPr indent="-304800" lvl="4" marL="2286000">
              <a:spcBef>
                <a:spcPts val="0"/>
              </a:spcBef>
              <a:spcAft>
                <a:spcPts val="0"/>
              </a:spcAft>
              <a:buSzPts val="1200"/>
              <a:buFont typeface="Manrope"/>
              <a:buChar char="○"/>
              <a:defRPr/>
            </a:lvl5pPr>
            <a:lvl6pPr indent="-304800" lvl="5" marL="2743200">
              <a:spcBef>
                <a:spcPts val="0"/>
              </a:spcBef>
              <a:spcAft>
                <a:spcPts val="0"/>
              </a:spcAft>
              <a:buSzPts val="1200"/>
              <a:buFont typeface="Manrope"/>
              <a:buChar char="■"/>
              <a:defRPr/>
            </a:lvl6pPr>
            <a:lvl7pPr indent="-304800" lvl="6" marL="3200400">
              <a:spcBef>
                <a:spcPts val="0"/>
              </a:spcBef>
              <a:spcAft>
                <a:spcPts val="0"/>
              </a:spcAft>
              <a:buSzPts val="1200"/>
              <a:buFont typeface="Manrope"/>
              <a:buChar char="●"/>
              <a:defRPr/>
            </a:lvl7pPr>
            <a:lvl8pPr indent="-304800" lvl="7" marL="3657600">
              <a:spcBef>
                <a:spcPts val="0"/>
              </a:spcBef>
              <a:spcAft>
                <a:spcPts val="0"/>
              </a:spcAft>
              <a:buSzPts val="1200"/>
              <a:buFont typeface="Manrope"/>
              <a:buChar char="○"/>
              <a:defRPr/>
            </a:lvl8pPr>
            <a:lvl9pPr indent="-304800" lvl="8" marL="4114800">
              <a:spcBef>
                <a:spcPts val="0"/>
              </a:spcBef>
              <a:spcAft>
                <a:spcPts val="0"/>
              </a:spcAft>
              <a:buSzPts val="1200"/>
              <a:buFont typeface="Manrope"/>
              <a:buChar char="■"/>
              <a:defRPr/>
            </a:lvl9pPr>
          </a:lstStyle>
          <a:p/>
        </p:txBody>
      </p:sp>
      <p:cxnSp>
        <p:nvCxnSpPr>
          <p:cNvPr id="1541" name="Google Shape;1541;p144"/>
          <p:cNvCxnSpPr/>
          <p:nvPr/>
        </p:nvCxnSpPr>
        <p:spPr>
          <a:xfrm>
            <a:off x="0" y="2846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42" name="Google Shape;1542;p144"/>
          <p:cNvCxnSpPr/>
          <p:nvPr/>
        </p:nvCxnSpPr>
        <p:spPr>
          <a:xfrm>
            <a:off x="0" y="3074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43" name="Google Shape;1543;p144"/>
          <p:cNvCxnSpPr/>
          <p:nvPr/>
        </p:nvCxnSpPr>
        <p:spPr>
          <a:xfrm>
            <a:off x="0" y="3303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44" name="Google Shape;1544;p144"/>
          <p:cNvCxnSpPr/>
          <p:nvPr/>
        </p:nvCxnSpPr>
        <p:spPr>
          <a:xfrm>
            <a:off x="0" y="3532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45" name="Google Shape;1545;p144"/>
          <p:cNvCxnSpPr/>
          <p:nvPr/>
        </p:nvCxnSpPr>
        <p:spPr>
          <a:xfrm>
            <a:off x="0" y="3760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46" name="Google Shape;1546;p144"/>
          <p:cNvCxnSpPr/>
          <p:nvPr/>
        </p:nvCxnSpPr>
        <p:spPr>
          <a:xfrm>
            <a:off x="0" y="3989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47" name="Google Shape;1547;p144"/>
          <p:cNvCxnSpPr/>
          <p:nvPr/>
        </p:nvCxnSpPr>
        <p:spPr>
          <a:xfrm>
            <a:off x="0" y="4217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48" name="Google Shape;1548;p144"/>
          <p:cNvCxnSpPr/>
          <p:nvPr/>
        </p:nvCxnSpPr>
        <p:spPr>
          <a:xfrm>
            <a:off x="0" y="4446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49" name="Google Shape;1549;p144"/>
          <p:cNvCxnSpPr/>
          <p:nvPr/>
        </p:nvCxnSpPr>
        <p:spPr>
          <a:xfrm>
            <a:off x="0" y="4675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50" name="Google Shape;1550;p144"/>
          <p:cNvCxnSpPr/>
          <p:nvPr/>
        </p:nvCxnSpPr>
        <p:spPr>
          <a:xfrm>
            <a:off x="0" y="4903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1551" name="Google Shape;1551;p144"/>
          <p:cNvCxnSpPr/>
          <p:nvPr/>
        </p:nvCxnSpPr>
        <p:spPr>
          <a:xfrm>
            <a:off x="0" y="939481"/>
            <a:ext cx="9144000" cy="0"/>
          </a:xfrm>
          <a:prstGeom prst="straightConnector1">
            <a:avLst/>
          </a:prstGeom>
          <a:noFill/>
          <a:ln cap="flat" cmpd="sng" w="9525">
            <a:solidFill>
              <a:schemeClr val="accent5"/>
            </a:solidFill>
            <a:prstDash val="solid"/>
            <a:round/>
            <a:headEnd len="sm" w="sm" type="none"/>
            <a:tailEnd len="sm" w="sm" type="none"/>
          </a:ln>
        </p:spPr>
      </p:cxnSp>
      <p:sp>
        <p:nvSpPr>
          <p:cNvPr id="1552" name="Google Shape;1552;p144"/>
          <p:cNvSpPr txBox="1"/>
          <p:nvPr>
            <p:ph type="title"/>
          </p:nvPr>
        </p:nvSpPr>
        <p:spPr>
          <a:xfrm>
            <a:off x="509725" y="525800"/>
            <a:ext cx="4785900" cy="600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553" name="Google Shape;1553;p144"/>
          <p:cNvSpPr txBox="1"/>
          <p:nvPr>
            <p:ph idx="2" type="subTitle"/>
          </p:nvPr>
        </p:nvSpPr>
        <p:spPr>
          <a:xfrm rot="-182546">
            <a:off x="5376031" y="2587214"/>
            <a:ext cx="3108782" cy="501711"/>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4" name="Google Shape;1554;p144"/>
          <p:cNvSpPr txBox="1"/>
          <p:nvPr>
            <p:ph idx="3" type="subTitle"/>
          </p:nvPr>
        </p:nvSpPr>
        <p:spPr>
          <a:xfrm rot="-182643">
            <a:off x="5853959" y="3074975"/>
            <a:ext cx="2977201" cy="1813059"/>
          </a:xfrm>
          <a:prstGeom prst="rect">
            <a:avLst/>
          </a:prstGeom>
        </p:spPr>
        <p:txBody>
          <a:bodyPr anchorCtr="0" anchor="t" bIns="91425" lIns="182875" spcFirstLastPara="1" rIns="91425" wrap="square" tIns="182875">
            <a:noAutofit/>
          </a:bodyPr>
          <a:lstStyle>
            <a:lvl1pPr lvl="0">
              <a:lnSpc>
                <a:spcPct val="100000"/>
              </a:lnSpc>
              <a:spcBef>
                <a:spcPts val="0"/>
              </a:spcBef>
              <a:spcAft>
                <a:spcPts val="0"/>
              </a:spcAft>
              <a:buSzPts val="12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6 Notes">
  <p:cSld name="CUSTOM_1_1_2_1">
    <p:spTree>
      <p:nvGrpSpPr>
        <p:cNvPr id="1555" name="Shape 1555"/>
        <p:cNvGrpSpPr/>
        <p:nvPr/>
      </p:nvGrpSpPr>
      <p:grpSpPr>
        <a:xfrm>
          <a:off x="0" y="0"/>
          <a:ext cx="0" cy="0"/>
          <a:chOff x="0" y="0"/>
          <a:chExt cx="0" cy="0"/>
        </a:xfrm>
      </p:grpSpPr>
      <p:sp>
        <p:nvSpPr>
          <p:cNvPr id="1556" name="Google Shape;1556;p145"/>
          <p:cNvSpPr txBox="1"/>
          <p:nvPr>
            <p:ph idx="1" type="subTitle"/>
          </p:nvPr>
        </p:nvSpPr>
        <p:spPr>
          <a:xfrm>
            <a:off x="267785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Font typeface="Arial"/>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7" name="Google Shape;1557;p145"/>
          <p:cNvSpPr txBox="1"/>
          <p:nvPr>
            <p:ph type="title"/>
          </p:nvPr>
        </p:nvSpPr>
        <p:spPr>
          <a:xfrm>
            <a:off x="5278050" y="277788"/>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558" name="Google Shape;1558;p145"/>
          <p:cNvSpPr txBox="1"/>
          <p:nvPr>
            <p:ph idx="2" type="title"/>
          </p:nvPr>
        </p:nvSpPr>
        <p:spPr>
          <a:xfrm>
            <a:off x="7518350" y="277788"/>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1559" name="Google Shape;1559;p145"/>
          <p:cNvSpPr txBox="1"/>
          <p:nvPr>
            <p:ph idx="3" type="title"/>
          </p:nvPr>
        </p:nvSpPr>
        <p:spPr>
          <a:xfrm>
            <a:off x="304517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1560" name="Google Shape;1560;p145"/>
          <p:cNvSpPr txBox="1"/>
          <p:nvPr>
            <p:ph idx="4" type="title"/>
          </p:nvPr>
        </p:nvSpPr>
        <p:spPr>
          <a:xfrm>
            <a:off x="527062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1561" name="Google Shape;1561;p145"/>
          <p:cNvSpPr txBox="1"/>
          <p:nvPr>
            <p:ph idx="5" type="title"/>
          </p:nvPr>
        </p:nvSpPr>
        <p:spPr>
          <a:xfrm>
            <a:off x="751092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1562" name="Google Shape;1562;p145"/>
          <p:cNvSpPr txBox="1"/>
          <p:nvPr>
            <p:ph idx="6" type="title"/>
          </p:nvPr>
        </p:nvSpPr>
        <p:spPr>
          <a:xfrm>
            <a:off x="521275" y="525800"/>
            <a:ext cx="1897500" cy="143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3" name="Google Shape;1563;p145"/>
          <p:cNvSpPr/>
          <p:nvPr/>
        </p:nvSpPr>
        <p:spPr>
          <a:xfrm>
            <a:off x="673550" y="3164224"/>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564" name="Google Shape;1564;p145"/>
          <p:cNvSpPr/>
          <p:nvPr/>
        </p:nvSpPr>
        <p:spPr>
          <a:xfrm>
            <a:off x="673550" y="3413020"/>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565" name="Google Shape;1565;p145"/>
          <p:cNvSpPr/>
          <p:nvPr/>
        </p:nvSpPr>
        <p:spPr>
          <a:xfrm>
            <a:off x="673550" y="3661816"/>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566" name="Google Shape;1566;p145"/>
          <p:cNvSpPr/>
          <p:nvPr/>
        </p:nvSpPr>
        <p:spPr>
          <a:xfrm>
            <a:off x="673550" y="3910626"/>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567" name="Google Shape;1567;p145"/>
          <p:cNvSpPr/>
          <p:nvPr/>
        </p:nvSpPr>
        <p:spPr>
          <a:xfrm>
            <a:off x="673550" y="4159422"/>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1568" name="Google Shape;1568;p145"/>
          <p:cNvSpPr/>
          <p:nvPr/>
        </p:nvSpPr>
        <p:spPr>
          <a:xfrm>
            <a:off x="673550" y="4408217"/>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grpSp>
        <p:nvGrpSpPr>
          <p:cNvPr id="1569" name="Google Shape;1569;p145"/>
          <p:cNvGrpSpPr/>
          <p:nvPr/>
        </p:nvGrpSpPr>
        <p:grpSpPr>
          <a:xfrm>
            <a:off x="666102" y="3359600"/>
            <a:ext cx="1540800" cy="1232286"/>
            <a:chOff x="666102" y="3359600"/>
            <a:chExt cx="1540800" cy="1232286"/>
          </a:xfrm>
        </p:grpSpPr>
        <p:cxnSp>
          <p:nvCxnSpPr>
            <p:cNvPr id="1570" name="Google Shape;1570;p145"/>
            <p:cNvCxnSpPr/>
            <p:nvPr/>
          </p:nvCxnSpPr>
          <p:spPr>
            <a:xfrm>
              <a:off x="666102" y="3359600"/>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1571" name="Google Shape;1571;p145"/>
            <p:cNvCxnSpPr/>
            <p:nvPr/>
          </p:nvCxnSpPr>
          <p:spPr>
            <a:xfrm>
              <a:off x="666102" y="3603081"/>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1572" name="Google Shape;1572;p145"/>
            <p:cNvCxnSpPr/>
            <p:nvPr/>
          </p:nvCxnSpPr>
          <p:spPr>
            <a:xfrm>
              <a:off x="666102" y="3846561"/>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1573" name="Google Shape;1573;p145"/>
            <p:cNvCxnSpPr/>
            <p:nvPr/>
          </p:nvCxnSpPr>
          <p:spPr>
            <a:xfrm>
              <a:off x="666102" y="4090042"/>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1574" name="Google Shape;1574;p145"/>
            <p:cNvCxnSpPr/>
            <p:nvPr/>
          </p:nvCxnSpPr>
          <p:spPr>
            <a:xfrm>
              <a:off x="666102" y="4340963"/>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1575" name="Google Shape;1575;p145"/>
            <p:cNvCxnSpPr/>
            <p:nvPr/>
          </p:nvCxnSpPr>
          <p:spPr>
            <a:xfrm>
              <a:off x="666102" y="4591886"/>
              <a:ext cx="1540800" cy="0"/>
            </a:xfrm>
            <a:prstGeom prst="straightConnector1">
              <a:avLst/>
            </a:prstGeom>
            <a:noFill/>
            <a:ln cap="flat" cmpd="sng" w="9525">
              <a:solidFill>
                <a:schemeClr val="accent5"/>
              </a:solidFill>
              <a:prstDash val="solid"/>
              <a:round/>
              <a:headEnd len="sm" w="sm" type="none"/>
              <a:tailEnd len="sm" w="sm" type="none"/>
            </a:ln>
          </p:spPr>
        </p:cxnSp>
      </p:grpSp>
      <p:cxnSp>
        <p:nvCxnSpPr>
          <p:cNvPr id="1576" name="Google Shape;1576;p145"/>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1577" name="Google Shape;1577;p145"/>
          <p:cNvGrpSpPr/>
          <p:nvPr/>
        </p:nvGrpSpPr>
        <p:grpSpPr>
          <a:xfrm>
            <a:off x="114406" y="175123"/>
            <a:ext cx="134104" cy="4750255"/>
            <a:chOff x="114406" y="175123"/>
            <a:chExt cx="134104" cy="4750255"/>
          </a:xfrm>
        </p:grpSpPr>
        <p:grpSp>
          <p:nvGrpSpPr>
            <p:cNvPr id="1578" name="Google Shape;1578;p145"/>
            <p:cNvGrpSpPr/>
            <p:nvPr/>
          </p:nvGrpSpPr>
          <p:grpSpPr>
            <a:xfrm>
              <a:off x="114406" y="175123"/>
              <a:ext cx="134104" cy="4334807"/>
              <a:chOff x="5432271" y="383100"/>
              <a:chExt cx="137854" cy="4456010"/>
            </a:xfrm>
          </p:grpSpPr>
          <p:grpSp>
            <p:nvGrpSpPr>
              <p:cNvPr id="1579" name="Google Shape;1579;p145"/>
              <p:cNvGrpSpPr/>
              <p:nvPr/>
            </p:nvGrpSpPr>
            <p:grpSpPr>
              <a:xfrm>
                <a:off x="5432271" y="383100"/>
                <a:ext cx="137854" cy="981668"/>
                <a:chOff x="5432271" y="383100"/>
                <a:chExt cx="137854" cy="981668"/>
              </a:xfrm>
            </p:grpSpPr>
            <p:sp>
              <p:nvSpPr>
                <p:cNvPr id="1580" name="Google Shape;1580;p145"/>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81" name="Google Shape;1581;p145"/>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82" name="Google Shape;1582;p145"/>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583" name="Google Shape;1583;p145"/>
              <p:cNvGrpSpPr/>
              <p:nvPr/>
            </p:nvGrpSpPr>
            <p:grpSpPr>
              <a:xfrm>
                <a:off x="5432271" y="1678500"/>
                <a:ext cx="137854" cy="981668"/>
                <a:chOff x="5432271" y="383100"/>
                <a:chExt cx="137854" cy="981668"/>
              </a:xfrm>
            </p:grpSpPr>
            <p:sp>
              <p:nvSpPr>
                <p:cNvPr id="1584" name="Google Shape;1584;p145"/>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85" name="Google Shape;1585;p145"/>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86" name="Google Shape;1586;p145"/>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587" name="Google Shape;1587;p145"/>
              <p:cNvGrpSpPr/>
              <p:nvPr/>
            </p:nvGrpSpPr>
            <p:grpSpPr>
              <a:xfrm>
                <a:off x="5432271" y="2973900"/>
                <a:ext cx="137854" cy="981668"/>
                <a:chOff x="5432271" y="383100"/>
                <a:chExt cx="137854" cy="981668"/>
              </a:xfrm>
            </p:grpSpPr>
            <p:sp>
              <p:nvSpPr>
                <p:cNvPr id="1588" name="Google Shape;1588;p145"/>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89" name="Google Shape;1589;p145"/>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90" name="Google Shape;1590;p145"/>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591" name="Google Shape;1591;p145"/>
              <p:cNvGrpSpPr/>
              <p:nvPr/>
            </p:nvGrpSpPr>
            <p:grpSpPr>
              <a:xfrm>
                <a:off x="5432271" y="4269300"/>
                <a:ext cx="137854" cy="569810"/>
                <a:chOff x="5432271" y="383100"/>
                <a:chExt cx="137854" cy="569810"/>
              </a:xfrm>
            </p:grpSpPr>
            <p:sp>
              <p:nvSpPr>
                <p:cNvPr id="1592" name="Google Shape;1592;p145"/>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593" name="Google Shape;1593;p145"/>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1594" name="Google Shape;1594;p145"/>
            <p:cNvSpPr/>
            <p:nvPr/>
          </p:nvSpPr>
          <p:spPr>
            <a:xfrm>
              <a:off x="115150" y="4798178"/>
              <a:ext cx="132600" cy="127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1595" name="Google Shape;1595;p145"/>
          <p:cNvSpPr txBox="1"/>
          <p:nvPr>
            <p:ph idx="7" type="title"/>
          </p:nvPr>
        </p:nvSpPr>
        <p:spPr>
          <a:xfrm rot="-269417">
            <a:off x="593100" y="2197119"/>
            <a:ext cx="1597905" cy="680076"/>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200">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596" name="Google Shape;1596;p145"/>
          <p:cNvSpPr txBox="1"/>
          <p:nvPr>
            <p:ph idx="8" type="title"/>
          </p:nvPr>
        </p:nvSpPr>
        <p:spPr>
          <a:xfrm>
            <a:off x="3052600" y="277788"/>
            <a:ext cx="1032000" cy="292200"/>
          </a:xfrm>
          <a:prstGeom prst="rect">
            <a:avLst/>
          </a:prstGeom>
          <a:solidFill>
            <a:schemeClr val="dk2"/>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597" name="Google Shape;1597;p145"/>
          <p:cNvSpPr txBox="1"/>
          <p:nvPr>
            <p:ph idx="9" type="subTitle"/>
          </p:nvPr>
        </p:nvSpPr>
        <p:spPr>
          <a:xfrm>
            <a:off x="486600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8" name="Google Shape;1598;p145"/>
          <p:cNvSpPr txBox="1"/>
          <p:nvPr>
            <p:ph idx="13" type="subTitle"/>
          </p:nvPr>
        </p:nvSpPr>
        <p:spPr>
          <a:xfrm>
            <a:off x="708560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9" name="Google Shape;1599;p145"/>
          <p:cNvSpPr txBox="1"/>
          <p:nvPr>
            <p:ph idx="14" type="subTitle"/>
          </p:nvPr>
        </p:nvSpPr>
        <p:spPr>
          <a:xfrm>
            <a:off x="267785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0" name="Google Shape;1600;p145"/>
          <p:cNvSpPr txBox="1"/>
          <p:nvPr>
            <p:ph idx="15" type="subTitle"/>
          </p:nvPr>
        </p:nvSpPr>
        <p:spPr>
          <a:xfrm>
            <a:off x="486600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1" name="Google Shape;1601;p145"/>
          <p:cNvSpPr txBox="1"/>
          <p:nvPr>
            <p:ph idx="16" type="subTitle"/>
          </p:nvPr>
        </p:nvSpPr>
        <p:spPr>
          <a:xfrm>
            <a:off x="708560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BLANK_1_1_1_2">
    <p:bg>
      <p:bgPr>
        <a:solidFill>
          <a:schemeClr val="lt2"/>
        </a:solidFill>
      </p:bgPr>
    </p:bg>
    <p:spTree>
      <p:nvGrpSpPr>
        <p:cNvPr id="1602" name="Shape 1602"/>
        <p:cNvGrpSpPr/>
        <p:nvPr/>
      </p:nvGrpSpPr>
      <p:grpSpPr>
        <a:xfrm>
          <a:off x="0" y="0"/>
          <a:ext cx="0" cy="0"/>
          <a:chOff x="0" y="0"/>
          <a:chExt cx="0" cy="0"/>
        </a:xfrm>
      </p:grpSpPr>
      <p:sp>
        <p:nvSpPr>
          <p:cNvPr id="1603" name="Google Shape;1603;p146"/>
          <p:cNvSpPr/>
          <p:nvPr/>
        </p:nvSpPr>
        <p:spPr>
          <a:xfrm>
            <a:off x="2341800" y="0"/>
            <a:ext cx="6802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04" name="Google Shape;1604;p146"/>
          <p:cNvSpPr txBox="1"/>
          <p:nvPr>
            <p:ph idx="1" type="body"/>
          </p:nvPr>
        </p:nvSpPr>
        <p:spPr>
          <a:xfrm>
            <a:off x="2802500" y="100140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grpSp>
        <p:nvGrpSpPr>
          <p:cNvPr id="1605" name="Google Shape;1605;p146"/>
          <p:cNvGrpSpPr/>
          <p:nvPr/>
        </p:nvGrpSpPr>
        <p:grpSpPr>
          <a:xfrm rot="5400000">
            <a:off x="6680877" y="-2076119"/>
            <a:ext cx="184470" cy="4334807"/>
            <a:chOff x="5380497" y="383100"/>
            <a:chExt cx="189628" cy="4456010"/>
          </a:xfrm>
        </p:grpSpPr>
        <p:grpSp>
          <p:nvGrpSpPr>
            <p:cNvPr id="1606" name="Google Shape;1606;p146"/>
            <p:cNvGrpSpPr/>
            <p:nvPr/>
          </p:nvGrpSpPr>
          <p:grpSpPr>
            <a:xfrm>
              <a:off x="5380497" y="383100"/>
              <a:ext cx="189628" cy="981668"/>
              <a:chOff x="5380497" y="383100"/>
              <a:chExt cx="189628" cy="981668"/>
            </a:xfrm>
          </p:grpSpPr>
          <p:grpSp>
            <p:nvGrpSpPr>
              <p:cNvPr id="1607" name="Google Shape;1607;p146"/>
              <p:cNvGrpSpPr/>
              <p:nvPr/>
            </p:nvGrpSpPr>
            <p:grpSpPr>
              <a:xfrm>
                <a:off x="5380497" y="383100"/>
                <a:ext cx="187974" cy="130800"/>
                <a:chOff x="4804925" y="764100"/>
                <a:chExt cx="187974" cy="130800"/>
              </a:xfrm>
            </p:grpSpPr>
            <p:sp>
              <p:nvSpPr>
                <p:cNvPr id="1608" name="Google Shape;1608;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09" name="Google Shape;1609;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10" name="Google Shape;1610;p146"/>
              <p:cNvGrpSpPr/>
              <p:nvPr/>
            </p:nvGrpSpPr>
            <p:grpSpPr>
              <a:xfrm>
                <a:off x="5382151" y="822110"/>
                <a:ext cx="187974" cy="130800"/>
                <a:chOff x="4804925" y="764100"/>
                <a:chExt cx="187974" cy="130800"/>
              </a:xfrm>
            </p:grpSpPr>
            <p:sp>
              <p:nvSpPr>
                <p:cNvPr id="1611" name="Google Shape;1611;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12" name="Google Shape;1612;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13" name="Google Shape;1613;p146"/>
              <p:cNvGrpSpPr/>
              <p:nvPr/>
            </p:nvGrpSpPr>
            <p:grpSpPr>
              <a:xfrm>
                <a:off x="5382151" y="1233968"/>
                <a:ext cx="187974" cy="130800"/>
                <a:chOff x="4804925" y="764100"/>
                <a:chExt cx="187974" cy="130800"/>
              </a:xfrm>
            </p:grpSpPr>
            <p:sp>
              <p:nvSpPr>
                <p:cNvPr id="1614" name="Google Shape;1614;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15" name="Google Shape;1615;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616" name="Google Shape;1616;p146"/>
            <p:cNvGrpSpPr/>
            <p:nvPr/>
          </p:nvGrpSpPr>
          <p:grpSpPr>
            <a:xfrm>
              <a:off x="5380497" y="1678500"/>
              <a:ext cx="189628" cy="981668"/>
              <a:chOff x="5380497" y="383100"/>
              <a:chExt cx="189628" cy="981668"/>
            </a:xfrm>
          </p:grpSpPr>
          <p:grpSp>
            <p:nvGrpSpPr>
              <p:cNvPr id="1617" name="Google Shape;1617;p146"/>
              <p:cNvGrpSpPr/>
              <p:nvPr/>
            </p:nvGrpSpPr>
            <p:grpSpPr>
              <a:xfrm>
                <a:off x="5380497" y="383100"/>
                <a:ext cx="187974" cy="130800"/>
                <a:chOff x="4804925" y="764100"/>
                <a:chExt cx="187974" cy="130800"/>
              </a:xfrm>
            </p:grpSpPr>
            <p:sp>
              <p:nvSpPr>
                <p:cNvPr id="1618" name="Google Shape;1618;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19" name="Google Shape;1619;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20" name="Google Shape;1620;p146"/>
              <p:cNvGrpSpPr/>
              <p:nvPr/>
            </p:nvGrpSpPr>
            <p:grpSpPr>
              <a:xfrm>
                <a:off x="5382151" y="822110"/>
                <a:ext cx="187974" cy="130800"/>
                <a:chOff x="4804925" y="764100"/>
                <a:chExt cx="187974" cy="130800"/>
              </a:xfrm>
            </p:grpSpPr>
            <p:sp>
              <p:nvSpPr>
                <p:cNvPr id="1621" name="Google Shape;1621;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22" name="Google Shape;1622;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23" name="Google Shape;1623;p146"/>
              <p:cNvGrpSpPr/>
              <p:nvPr/>
            </p:nvGrpSpPr>
            <p:grpSpPr>
              <a:xfrm>
                <a:off x="5382151" y="1233968"/>
                <a:ext cx="187974" cy="130800"/>
                <a:chOff x="4804925" y="764100"/>
                <a:chExt cx="187974" cy="130800"/>
              </a:xfrm>
            </p:grpSpPr>
            <p:sp>
              <p:nvSpPr>
                <p:cNvPr id="1624" name="Google Shape;1624;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25" name="Google Shape;1625;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626" name="Google Shape;1626;p146"/>
            <p:cNvGrpSpPr/>
            <p:nvPr/>
          </p:nvGrpSpPr>
          <p:grpSpPr>
            <a:xfrm>
              <a:off x="5380497" y="2973900"/>
              <a:ext cx="189628" cy="981668"/>
              <a:chOff x="5380497" y="383100"/>
              <a:chExt cx="189628" cy="981668"/>
            </a:xfrm>
          </p:grpSpPr>
          <p:grpSp>
            <p:nvGrpSpPr>
              <p:cNvPr id="1627" name="Google Shape;1627;p146"/>
              <p:cNvGrpSpPr/>
              <p:nvPr/>
            </p:nvGrpSpPr>
            <p:grpSpPr>
              <a:xfrm>
                <a:off x="5380497" y="383100"/>
                <a:ext cx="187974" cy="130800"/>
                <a:chOff x="4804925" y="764100"/>
                <a:chExt cx="187974" cy="130800"/>
              </a:xfrm>
            </p:grpSpPr>
            <p:sp>
              <p:nvSpPr>
                <p:cNvPr id="1628" name="Google Shape;1628;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29" name="Google Shape;1629;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30" name="Google Shape;1630;p146"/>
              <p:cNvGrpSpPr/>
              <p:nvPr/>
            </p:nvGrpSpPr>
            <p:grpSpPr>
              <a:xfrm>
                <a:off x="5382151" y="822110"/>
                <a:ext cx="187974" cy="130800"/>
                <a:chOff x="4804925" y="764100"/>
                <a:chExt cx="187974" cy="130800"/>
              </a:xfrm>
            </p:grpSpPr>
            <p:sp>
              <p:nvSpPr>
                <p:cNvPr id="1631" name="Google Shape;1631;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32" name="Google Shape;1632;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33" name="Google Shape;1633;p146"/>
              <p:cNvGrpSpPr/>
              <p:nvPr/>
            </p:nvGrpSpPr>
            <p:grpSpPr>
              <a:xfrm>
                <a:off x="5382151" y="1233968"/>
                <a:ext cx="187974" cy="130800"/>
                <a:chOff x="4804925" y="764100"/>
                <a:chExt cx="187974" cy="130800"/>
              </a:xfrm>
            </p:grpSpPr>
            <p:sp>
              <p:nvSpPr>
                <p:cNvPr id="1634" name="Google Shape;1634;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35" name="Google Shape;1635;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636" name="Google Shape;1636;p146"/>
            <p:cNvGrpSpPr/>
            <p:nvPr/>
          </p:nvGrpSpPr>
          <p:grpSpPr>
            <a:xfrm>
              <a:off x="5380497" y="4269300"/>
              <a:ext cx="189628" cy="569810"/>
              <a:chOff x="5380497" y="383100"/>
              <a:chExt cx="189628" cy="569810"/>
            </a:xfrm>
          </p:grpSpPr>
          <p:grpSp>
            <p:nvGrpSpPr>
              <p:cNvPr id="1637" name="Google Shape;1637;p146"/>
              <p:cNvGrpSpPr/>
              <p:nvPr/>
            </p:nvGrpSpPr>
            <p:grpSpPr>
              <a:xfrm>
                <a:off x="5380497" y="383100"/>
                <a:ext cx="187974" cy="130800"/>
                <a:chOff x="4804925" y="764100"/>
                <a:chExt cx="187974" cy="130800"/>
              </a:xfrm>
            </p:grpSpPr>
            <p:sp>
              <p:nvSpPr>
                <p:cNvPr id="1638" name="Google Shape;1638;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39" name="Google Shape;1639;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40" name="Google Shape;1640;p146"/>
              <p:cNvGrpSpPr/>
              <p:nvPr/>
            </p:nvGrpSpPr>
            <p:grpSpPr>
              <a:xfrm>
                <a:off x="5382151" y="822110"/>
                <a:ext cx="187974" cy="130800"/>
                <a:chOff x="4804925" y="764100"/>
                <a:chExt cx="187974" cy="130800"/>
              </a:xfrm>
            </p:grpSpPr>
            <p:sp>
              <p:nvSpPr>
                <p:cNvPr id="1641" name="Google Shape;1641;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42" name="Google Shape;1642;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1643" name="Google Shape;1643;p146"/>
          <p:cNvGrpSpPr/>
          <p:nvPr/>
        </p:nvGrpSpPr>
        <p:grpSpPr>
          <a:xfrm rot="5400000">
            <a:off x="3292843" y="-815956"/>
            <a:ext cx="184470" cy="1814476"/>
            <a:chOff x="5380497" y="383100"/>
            <a:chExt cx="189628" cy="1865210"/>
          </a:xfrm>
        </p:grpSpPr>
        <p:grpSp>
          <p:nvGrpSpPr>
            <p:cNvPr id="1644" name="Google Shape;1644;p146"/>
            <p:cNvGrpSpPr/>
            <p:nvPr/>
          </p:nvGrpSpPr>
          <p:grpSpPr>
            <a:xfrm>
              <a:off x="5380497" y="383100"/>
              <a:ext cx="189628" cy="981668"/>
              <a:chOff x="5380497" y="383100"/>
              <a:chExt cx="189628" cy="981668"/>
            </a:xfrm>
          </p:grpSpPr>
          <p:grpSp>
            <p:nvGrpSpPr>
              <p:cNvPr id="1645" name="Google Shape;1645;p146"/>
              <p:cNvGrpSpPr/>
              <p:nvPr/>
            </p:nvGrpSpPr>
            <p:grpSpPr>
              <a:xfrm>
                <a:off x="5380497" y="383100"/>
                <a:ext cx="187974" cy="130800"/>
                <a:chOff x="4804925" y="764100"/>
                <a:chExt cx="187974" cy="130800"/>
              </a:xfrm>
            </p:grpSpPr>
            <p:sp>
              <p:nvSpPr>
                <p:cNvPr id="1646" name="Google Shape;1646;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47" name="Google Shape;1647;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48" name="Google Shape;1648;p146"/>
              <p:cNvGrpSpPr/>
              <p:nvPr/>
            </p:nvGrpSpPr>
            <p:grpSpPr>
              <a:xfrm>
                <a:off x="5382151" y="822110"/>
                <a:ext cx="187974" cy="130800"/>
                <a:chOff x="4804925" y="764100"/>
                <a:chExt cx="187974" cy="130800"/>
              </a:xfrm>
            </p:grpSpPr>
            <p:sp>
              <p:nvSpPr>
                <p:cNvPr id="1649" name="Google Shape;1649;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50" name="Google Shape;1650;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51" name="Google Shape;1651;p146"/>
              <p:cNvGrpSpPr/>
              <p:nvPr/>
            </p:nvGrpSpPr>
            <p:grpSpPr>
              <a:xfrm>
                <a:off x="5382151" y="1233968"/>
                <a:ext cx="187974" cy="130800"/>
                <a:chOff x="4804925" y="764100"/>
                <a:chExt cx="187974" cy="130800"/>
              </a:xfrm>
            </p:grpSpPr>
            <p:sp>
              <p:nvSpPr>
                <p:cNvPr id="1652" name="Google Shape;1652;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53" name="Google Shape;1653;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654" name="Google Shape;1654;p146"/>
            <p:cNvGrpSpPr/>
            <p:nvPr/>
          </p:nvGrpSpPr>
          <p:grpSpPr>
            <a:xfrm>
              <a:off x="5380497" y="1678500"/>
              <a:ext cx="189628" cy="569810"/>
              <a:chOff x="5380497" y="383100"/>
              <a:chExt cx="189628" cy="569810"/>
            </a:xfrm>
          </p:grpSpPr>
          <p:grpSp>
            <p:nvGrpSpPr>
              <p:cNvPr id="1655" name="Google Shape;1655;p146"/>
              <p:cNvGrpSpPr/>
              <p:nvPr/>
            </p:nvGrpSpPr>
            <p:grpSpPr>
              <a:xfrm>
                <a:off x="5380497" y="383100"/>
                <a:ext cx="187974" cy="130800"/>
                <a:chOff x="4804925" y="764100"/>
                <a:chExt cx="187974" cy="130800"/>
              </a:xfrm>
            </p:grpSpPr>
            <p:sp>
              <p:nvSpPr>
                <p:cNvPr id="1656" name="Google Shape;1656;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57" name="Google Shape;1657;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658" name="Google Shape;1658;p146"/>
              <p:cNvGrpSpPr/>
              <p:nvPr/>
            </p:nvGrpSpPr>
            <p:grpSpPr>
              <a:xfrm>
                <a:off x="5382151" y="822110"/>
                <a:ext cx="187974" cy="130800"/>
                <a:chOff x="4804925" y="764100"/>
                <a:chExt cx="187974" cy="130800"/>
              </a:xfrm>
            </p:grpSpPr>
            <p:sp>
              <p:nvSpPr>
                <p:cNvPr id="1659" name="Google Shape;1659;p146"/>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60" name="Google Shape;1660;p146"/>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1661" name="Google Shape;1661;p146"/>
          <p:cNvSpPr txBox="1"/>
          <p:nvPr>
            <p:ph type="title"/>
          </p:nvPr>
        </p:nvSpPr>
        <p:spPr>
          <a:xfrm>
            <a:off x="423975" y="3065225"/>
            <a:ext cx="1758900" cy="18471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cxnSp>
        <p:nvCxnSpPr>
          <p:cNvPr id="1662" name="Google Shape;1662;p146"/>
          <p:cNvCxnSpPr/>
          <p:nvPr/>
        </p:nvCxnSpPr>
        <p:spPr>
          <a:xfrm>
            <a:off x="249750" y="-22275"/>
            <a:ext cx="0" cy="5177400"/>
          </a:xfrm>
          <a:prstGeom prst="straightConnector1">
            <a:avLst/>
          </a:prstGeom>
          <a:noFill/>
          <a:ln cap="flat" cmpd="sng" w="9525">
            <a:solidFill>
              <a:schemeClr val="accent5"/>
            </a:solidFill>
            <a:prstDash val="solid"/>
            <a:round/>
            <a:headEnd len="sm" w="sm" type="none"/>
            <a:tailEnd len="sm" w="sm" type="none"/>
          </a:ln>
        </p:spPr>
      </p:cxnSp>
      <p:cxnSp>
        <p:nvCxnSpPr>
          <p:cNvPr id="1663" name="Google Shape;1663;p146"/>
          <p:cNvCxnSpPr/>
          <p:nvPr/>
        </p:nvCxnSpPr>
        <p:spPr>
          <a:xfrm>
            <a:off x="177000" y="-14750"/>
            <a:ext cx="0" cy="5158200"/>
          </a:xfrm>
          <a:prstGeom prst="straightConnector1">
            <a:avLst/>
          </a:prstGeom>
          <a:noFill/>
          <a:ln cap="flat" cmpd="sng" w="9525">
            <a:solidFill>
              <a:schemeClr val="accent5"/>
            </a:solidFill>
            <a:prstDash val="solid"/>
            <a:round/>
            <a:headEnd len="sm" w="sm" type="none"/>
            <a:tailEnd len="sm" w="sm" type="none"/>
          </a:ln>
        </p:spPr>
      </p:cxnSp>
      <p:sp>
        <p:nvSpPr>
          <p:cNvPr id="1664" name="Google Shape;1664;p146"/>
          <p:cNvSpPr txBox="1"/>
          <p:nvPr>
            <p:ph idx="2" type="title"/>
          </p:nvPr>
        </p:nvSpPr>
        <p:spPr>
          <a:xfrm>
            <a:off x="2802725" y="49230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1665" name="Google Shape;1665;p146"/>
          <p:cNvSpPr txBox="1"/>
          <p:nvPr>
            <p:ph idx="3" type="body"/>
          </p:nvPr>
        </p:nvSpPr>
        <p:spPr>
          <a:xfrm>
            <a:off x="6214525" y="100140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1666" name="Google Shape;1666;p146"/>
          <p:cNvSpPr txBox="1"/>
          <p:nvPr>
            <p:ph idx="4" type="title"/>
          </p:nvPr>
        </p:nvSpPr>
        <p:spPr>
          <a:xfrm>
            <a:off x="6214750" y="49230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1667" name="Google Shape;1667;p146"/>
          <p:cNvSpPr txBox="1"/>
          <p:nvPr>
            <p:ph idx="5" type="body"/>
          </p:nvPr>
        </p:nvSpPr>
        <p:spPr>
          <a:xfrm>
            <a:off x="2802500" y="344235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1668" name="Google Shape;1668;p146"/>
          <p:cNvSpPr txBox="1"/>
          <p:nvPr>
            <p:ph idx="6" type="title"/>
          </p:nvPr>
        </p:nvSpPr>
        <p:spPr>
          <a:xfrm>
            <a:off x="2802725" y="293325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1669" name="Google Shape;1669;p146"/>
          <p:cNvSpPr txBox="1"/>
          <p:nvPr>
            <p:ph idx="7" type="body"/>
          </p:nvPr>
        </p:nvSpPr>
        <p:spPr>
          <a:xfrm>
            <a:off x="6214525" y="344235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1670" name="Google Shape;1670;p146"/>
          <p:cNvSpPr txBox="1"/>
          <p:nvPr>
            <p:ph idx="8" type="title"/>
          </p:nvPr>
        </p:nvSpPr>
        <p:spPr>
          <a:xfrm>
            <a:off x="6214750" y="293325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Agenda 1">
  <p:cSld name="BLANK_1_1_1_1_1_1_1_1_1_3">
    <p:bg>
      <p:bgPr>
        <a:solidFill>
          <a:schemeClr val="lt1"/>
        </a:solidFill>
      </p:bgPr>
    </p:bg>
    <p:spTree>
      <p:nvGrpSpPr>
        <p:cNvPr id="1671" name="Shape 1671"/>
        <p:cNvGrpSpPr/>
        <p:nvPr/>
      </p:nvGrpSpPr>
      <p:grpSpPr>
        <a:xfrm>
          <a:off x="0" y="0"/>
          <a:ext cx="0" cy="0"/>
          <a:chOff x="0" y="0"/>
          <a:chExt cx="0" cy="0"/>
        </a:xfrm>
      </p:grpSpPr>
      <p:sp>
        <p:nvSpPr>
          <p:cNvPr id="1672" name="Google Shape;1672;p147"/>
          <p:cNvSpPr/>
          <p:nvPr/>
        </p:nvSpPr>
        <p:spPr>
          <a:xfrm>
            <a:off x="995475" y="201175"/>
            <a:ext cx="7341600" cy="455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73" name="Google Shape;1673;p147"/>
          <p:cNvSpPr/>
          <p:nvPr/>
        </p:nvSpPr>
        <p:spPr>
          <a:xfrm>
            <a:off x="1128250" y="276575"/>
            <a:ext cx="7108800" cy="451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74" name="Google Shape;1674;p147"/>
          <p:cNvSpPr/>
          <p:nvPr/>
        </p:nvSpPr>
        <p:spPr>
          <a:xfrm>
            <a:off x="4407875" y="312925"/>
            <a:ext cx="3729600" cy="451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675" name="Google Shape;1675;p147"/>
          <p:cNvSpPr/>
          <p:nvPr/>
        </p:nvSpPr>
        <p:spPr>
          <a:xfrm>
            <a:off x="1217200" y="312875"/>
            <a:ext cx="3165000" cy="451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1676" name="Google Shape;1676;p147"/>
          <p:cNvGrpSpPr/>
          <p:nvPr/>
        </p:nvGrpSpPr>
        <p:grpSpPr>
          <a:xfrm>
            <a:off x="1211779" y="312875"/>
            <a:ext cx="3165000" cy="4517700"/>
            <a:chOff x="1211779" y="312875"/>
            <a:chExt cx="3165000" cy="4517700"/>
          </a:xfrm>
        </p:grpSpPr>
        <p:cxnSp>
          <p:nvCxnSpPr>
            <p:cNvPr id="1677" name="Google Shape;1677;p147"/>
            <p:cNvCxnSpPr/>
            <p:nvPr/>
          </p:nvCxnSpPr>
          <p:spPr>
            <a:xfrm>
              <a:off x="3624778" y="3128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1678" name="Google Shape;1678;p147"/>
            <p:cNvCxnSpPr/>
            <p:nvPr/>
          </p:nvCxnSpPr>
          <p:spPr>
            <a:xfrm>
              <a:off x="4031178" y="312875"/>
              <a:ext cx="0" cy="4517700"/>
            </a:xfrm>
            <a:prstGeom prst="straightConnector1">
              <a:avLst/>
            </a:prstGeom>
            <a:noFill/>
            <a:ln cap="flat" cmpd="sng" w="9525">
              <a:solidFill>
                <a:schemeClr val="accent5"/>
              </a:solidFill>
              <a:prstDash val="solid"/>
              <a:round/>
              <a:headEnd len="sm" w="sm" type="none"/>
              <a:tailEnd len="sm" w="sm" type="none"/>
            </a:ln>
          </p:spPr>
        </p:cxnSp>
        <p:grpSp>
          <p:nvGrpSpPr>
            <p:cNvPr id="1679" name="Google Shape;1679;p147"/>
            <p:cNvGrpSpPr/>
            <p:nvPr/>
          </p:nvGrpSpPr>
          <p:grpSpPr>
            <a:xfrm>
              <a:off x="1211779" y="312875"/>
              <a:ext cx="3165000" cy="4517700"/>
              <a:chOff x="462650" y="259175"/>
              <a:chExt cx="3165000" cy="4517700"/>
            </a:xfrm>
          </p:grpSpPr>
          <p:cxnSp>
            <p:nvCxnSpPr>
              <p:cNvPr id="1680" name="Google Shape;1680;p147"/>
              <p:cNvCxnSpPr/>
              <p:nvPr/>
            </p:nvCxnSpPr>
            <p:spPr>
              <a:xfrm>
                <a:off x="8436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1681" name="Google Shape;1681;p147"/>
              <p:cNvCxnSpPr/>
              <p:nvPr/>
            </p:nvCxnSpPr>
            <p:spPr>
              <a:xfrm>
                <a:off x="12500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1682" name="Google Shape;1682;p147"/>
              <p:cNvCxnSpPr/>
              <p:nvPr/>
            </p:nvCxnSpPr>
            <p:spPr>
              <a:xfrm>
                <a:off x="16564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1683" name="Google Shape;1683;p147"/>
              <p:cNvCxnSpPr/>
              <p:nvPr/>
            </p:nvCxnSpPr>
            <p:spPr>
              <a:xfrm>
                <a:off x="20628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1684" name="Google Shape;1684;p147"/>
              <p:cNvCxnSpPr/>
              <p:nvPr/>
            </p:nvCxnSpPr>
            <p:spPr>
              <a:xfrm>
                <a:off x="24692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1685" name="Google Shape;1685;p147"/>
              <p:cNvCxnSpPr/>
              <p:nvPr/>
            </p:nvCxnSpPr>
            <p:spPr>
              <a:xfrm>
                <a:off x="462650" y="674900"/>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1686" name="Google Shape;1686;p147"/>
              <p:cNvCxnSpPr/>
              <p:nvPr/>
            </p:nvCxnSpPr>
            <p:spPr>
              <a:xfrm>
                <a:off x="462650" y="1075858"/>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1687" name="Google Shape;1687;p147"/>
              <p:cNvCxnSpPr/>
              <p:nvPr/>
            </p:nvCxnSpPr>
            <p:spPr>
              <a:xfrm>
                <a:off x="462650" y="1476817"/>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1688" name="Google Shape;1688;p147"/>
              <p:cNvCxnSpPr/>
              <p:nvPr/>
            </p:nvCxnSpPr>
            <p:spPr>
              <a:xfrm>
                <a:off x="462650" y="1877775"/>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1689" name="Google Shape;1689;p147"/>
              <p:cNvCxnSpPr/>
              <p:nvPr/>
            </p:nvCxnSpPr>
            <p:spPr>
              <a:xfrm>
                <a:off x="462650" y="2278733"/>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1690" name="Google Shape;1690;p147"/>
              <p:cNvCxnSpPr/>
              <p:nvPr/>
            </p:nvCxnSpPr>
            <p:spPr>
              <a:xfrm>
                <a:off x="462650" y="2679692"/>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1691" name="Google Shape;1691;p147"/>
              <p:cNvCxnSpPr/>
              <p:nvPr/>
            </p:nvCxnSpPr>
            <p:spPr>
              <a:xfrm>
                <a:off x="462650" y="3080650"/>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1692" name="Google Shape;1692;p147"/>
              <p:cNvCxnSpPr/>
              <p:nvPr/>
            </p:nvCxnSpPr>
            <p:spPr>
              <a:xfrm>
                <a:off x="462650" y="3481608"/>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1693" name="Google Shape;1693;p147"/>
              <p:cNvCxnSpPr/>
              <p:nvPr/>
            </p:nvCxnSpPr>
            <p:spPr>
              <a:xfrm>
                <a:off x="462650" y="3882567"/>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1694" name="Google Shape;1694;p147"/>
              <p:cNvCxnSpPr/>
              <p:nvPr/>
            </p:nvCxnSpPr>
            <p:spPr>
              <a:xfrm>
                <a:off x="462650" y="4283525"/>
                <a:ext cx="3165000" cy="0"/>
              </a:xfrm>
              <a:prstGeom prst="straightConnector1">
                <a:avLst/>
              </a:prstGeom>
              <a:noFill/>
              <a:ln cap="flat" cmpd="sng" w="9525">
                <a:solidFill>
                  <a:schemeClr val="accent5"/>
                </a:solidFill>
                <a:prstDash val="solid"/>
                <a:round/>
                <a:headEnd len="sm" w="sm" type="none"/>
                <a:tailEnd len="sm" w="sm" type="none"/>
              </a:ln>
            </p:spPr>
          </p:cxnSp>
        </p:grpSp>
      </p:grpSp>
      <p:grpSp>
        <p:nvGrpSpPr>
          <p:cNvPr id="1695" name="Google Shape;1695;p147"/>
          <p:cNvGrpSpPr/>
          <p:nvPr/>
        </p:nvGrpSpPr>
        <p:grpSpPr>
          <a:xfrm>
            <a:off x="4222205" y="390105"/>
            <a:ext cx="366115" cy="4334807"/>
            <a:chOff x="3473077" y="259175"/>
            <a:chExt cx="366115" cy="4334807"/>
          </a:xfrm>
        </p:grpSpPr>
        <p:grpSp>
          <p:nvGrpSpPr>
            <p:cNvPr id="1696" name="Google Shape;1696;p147"/>
            <p:cNvGrpSpPr/>
            <p:nvPr/>
          </p:nvGrpSpPr>
          <p:grpSpPr>
            <a:xfrm rot="10800000">
              <a:off x="3473077" y="259175"/>
              <a:ext cx="184470" cy="4334807"/>
              <a:chOff x="5380497" y="383100"/>
              <a:chExt cx="189628" cy="4456010"/>
            </a:xfrm>
          </p:grpSpPr>
          <p:grpSp>
            <p:nvGrpSpPr>
              <p:cNvPr id="1697" name="Google Shape;1697;p147"/>
              <p:cNvGrpSpPr/>
              <p:nvPr/>
            </p:nvGrpSpPr>
            <p:grpSpPr>
              <a:xfrm>
                <a:off x="5380497" y="383100"/>
                <a:ext cx="189628" cy="981668"/>
                <a:chOff x="5380497" y="383100"/>
                <a:chExt cx="189628" cy="981668"/>
              </a:xfrm>
            </p:grpSpPr>
            <p:grpSp>
              <p:nvGrpSpPr>
                <p:cNvPr id="1698" name="Google Shape;1698;p147"/>
                <p:cNvGrpSpPr/>
                <p:nvPr/>
              </p:nvGrpSpPr>
              <p:grpSpPr>
                <a:xfrm>
                  <a:off x="5380497" y="383100"/>
                  <a:ext cx="187974" cy="130800"/>
                  <a:chOff x="4804925" y="764100"/>
                  <a:chExt cx="187974" cy="130800"/>
                </a:xfrm>
              </p:grpSpPr>
              <p:sp>
                <p:nvSpPr>
                  <p:cNvPr id="1699" name="Google Shape;1699;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00" name="Google Shape;1700;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01" name="Google Shape;1701;p147"/>
                <p:cNvGrpSpPr/>
                <p:nvPr/>
              </p:nvGrpSpPr>
              <p:grpSpPr>
                <a:xfrm>
                  <a:off x="5382151" y="822110"/>
                  <a:ext cx="187974" cy="130800"/>
                  <a:chOff x="4804925" y="764100"/>
                  <a:chExt cx="187974" cy="130800"/>
                </a:xfrm>
              </p:grpSpPr>
              <p:sp>
                <p:nvSpPr>
                  <p:cNvPr id="1702" name="Google Shape;1702;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03" name="Google Shape;1703;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04" name="Google Shape;1704;p147"/>
                <p:cNvGrpSpPr/>
                <p:nvPr/>
              </p:nvGrpSpPr>
              <p:grpSpPr>
                <a:xfrm>
                  <a:off x="5382151" y="1233968"/>
                  <a:ext cx="187974" cy="130800"/>
                  <a:chOff x="4804925" y="764100"/>
                  <a:chExt cx="187974" cy="130800"/>
                </a:xfrm>
              </p:grpSpPr>
              <p:sp>
                <p:nvSpPr>
                  <p:cNvPr id="1705" name="Google Shape;1705;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06" name="Google Shape;1706;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707" name="Google Shape;1707;p147"/>
              <p:cNvGrpSpPr/>
              <p:nvPr/>
            </p:nvGrpSpPr>
            <p:grpSpPr>
              <a:xfrm>
                <a:off x="5380497" y="1678500"/>
                <a:ext cx="189628" cy="981668"/>
                <a:chOff x="5380497" y="383100"/>
                <a:chExt cx="189628" cy="981668"/>
              </a:xfrm>
            </p:grpSpPr>
            <p:grpSp>
              <p:nvGrpSpPr>
                <p:cNvPr id="1708" name="Google Shape;1708;p147"/>
                <p:cNvGrpSpPr/>
                <p:nvPr/>
              </p:nvGrpSpPr>
              <p:grpSpPr>
                <a:xfrm>
                  <a:off x="5380497" y="383100"/>
                  <a:ext cx="187974" cy="130800"/>
                  <a:chOff x="4804925" y="764100"/>
                  <a:chExt cx="187974" cy="130800"/>
                </a:xfrm>
              </p:grpSpPr>
              <p:sp>
                <p:nvSpPr>
                  <p:cNvPr id="1709" name="Google Shape;1709;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10" name="Google Shape;1710;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11" name="Google Shape;1711;p147"/>
                <p:cNvGrpSpPr/>
                <p:nvPr/>
              </p:nvGrpSpPr>
              <p:grpSpPr>
                <a:xfrm>
                  <a:off x="5382151" y="822110"/>
                  <a:ext cx="187974" cy="130800"/>
                  <a:chOff x="4804925" y="764100"/>
                  <a:chExt cx="187974" cy="130800"/>
                </a:xfrm>
              </p:grpSpPr>
              <p:sp>
                <p:nvSpPr>
                  <p:cNvPr id="1712" name="Google Shape;1712;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13" name="Google Shape;1713;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14" name="Google Shape;1714;p147"/>
                <p:cNvGrpSpPr/>
                <p:nvPr/>
              </p:nvGrpSpPr>
              <p:grpSpPr>
                <a:xfrm>
                  <a:off x="5382151" y="1233968"/>
                  <a:ext cx="187974" cy="130800"/>
                  <a:chOff x="4804925" y="764100"/>
                  <a:chExt cx="187974" cy="130800"/>
                </a:xfrm>
              </p:grpSpPr>
              <p:sp>
                <p:nvSpPr>
                  <p:cNvPr id="1715" name="Google Shape;1715;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16" name="Google Shape;1716;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717" name="Google Shape;1717;p147"/>
              <p:cNvGrpSpPr/>
              <p:nvPr/>
            </p:nvGrpSpPr>
            <p:grpSpPr>
              <a:xfrm>
                <a:off x="5380497" y="2973900"/>
                <a:ext cx="189628" cy="981668"/>
                <a:chOff x="5380497" y="383100"/>
                <a:chExt cx="189628" cy="981668"/>
              </a:xfrm>
            </p:grpSpPr>
            <p:grpSp>
              <p:nvGrpSpPr>
                <p:cNvPr id="1718" name="Google Shape;1718;p147"/>
                <p:cNvGrpSpPr/>
                <p:nvPr/>
              </p:nvGrpSpPr>
              <p:grpSpPr>
                <a:xfrm>
                  <a:off x="5380497" y="383100"/>
                  <a:ext cx="187974" cy="130800"/>
                  <a:chOff x="4804925" y="764100"/>
                  <a:chExt cx="187974" cy="130800"/>
                </a:xfrm>
              </p:grpSpPr>
              <p:sp>
                <p:nvSpPr>
                  <p:cNvPr id="1719" name="Google Shape;1719;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20" name="Google Shape;1720;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21" name="Google Shape;1721;p147"/>
                <p:cNvGrpSpPr/>
                <p:nvPr/>
              </p:nvGrpSpPr>
              <p:grpSpPr>
                <a:xfrm>
                  <a:off x="5382151" y="822110"/>
                  <a:ext cx="187974" cy="130800"/>
                  <a:chOff x="4804925" y="764100"/>
                  <a:chExt cx="187974" cy="130800"/>
                </a:xfrm>
              </p:grpSpPr>
              <p:sp>
                <p:nvSpPr>
                  <p:cNvPr id="1722" name="Google Shape;1722;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23" name="Google Shape;1723;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24" name="Google Shape;1724;p147"/>
                <p:cNvGrpSpPr/>
                <p:nvPr/>
              </p:nvGrpSpPr>
              <p:grpSpPr>
                <a:xfrm>
                  <a:off x="5382151" y="1233968"/>
                  <a:ext cx="187974" cy="130800"/>
                  <a:chOff x="4804925" y="764100"/>
                  <a:chExt cx="187974" cy="130800"/>
                </a:xfrm>
              </p:grpSpPr>
              <p:sp>
                <p:nvSpPr>
                  <p:cNvPr id="1725" name="Google Shape;1725;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26" name="Google Shape;1726;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727" name="Google Shape;1727;p147"/>
              <p:cNvGrpSpPr/>
              <p:nvPr/>
            </p:nvGrpSpPr>
            <p:grpSpPr>
              <a:xfrm>
                <a:off x="5380497" y="4269300"/>
                <a:ext cx="189628" cy="569810"/>
                <a:chOff x="5380497" y="383100"/>
                <a:chExt cx="189628" cy="569810"/>
              </a:xfrm>
            </p:grpSpPr>
            <p:grpSp>
              <p:nvGrpSpPr>
                <p:cNvPr id="1728" name="Google Shape;1728;p147"/>
                <p:cNvGrpSpPr/>
                <p:nvPr/>
              </p:nvGrpSpPr>
              <p:grpSpPr>
                <a:xfrm>
                  <a:off x="5380497" y="383100"/>
                  <a:ext cx="187974" cy="130800"/>
                  <a:chOff x="4804925" y="764100"/>
                  <a:chExt cx="187974" cy="130800"/>
                </a:xfrm>
              </p:grpSpPr>
              <p:sp>
                <p:nvSpPr>
                  <p:cNvPr id="1729" name="Google Shape;1729;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30" name="Google Shape;1730;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31" name="Google Shape;1731;p147"/>
                <p:cNvGrpSpPr/>
                <p:nvPr/>
              </p:nvGrpSpPr>
              <p:grpSpPr>
                <a:xfrm>
                  <a:off x="5382151" y="822110"/>
                  <a:ext cx="187974" cy="130800"/>
                  <a:chOff x="4804925" y="764100"/>
                  <a:chExt cx="187974" cy="130800"/>
                </a:xfrm>
              </p:grpSpPr>
              <p:sp>
                <p:nvSpPr>
                  <p:cNvPr id="1732" name="Google Shape;1732;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33" name="Google Shape;1733;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1734" name="Google Shape;1734;p147"/>
            <p:cNvGrpSpPr/>
            <p:nvPr/>
          </p:nvGrpSpPr>
          <p:grpSpPr>
            <a:xfrm flipH="1" rot="10800000">
              <a:off x="3654721" y="259175"/>
              <a:ext cx="184470" cy="4334807"/>
              <a:chOff x="5380497" y="383100"/>
              <a:chExt cx="189628" cy="4456010"/>
            </a:xfrm>
          </p:grpSpPr>
          <p:grpSp>
            <p:nvGrpSpPr>
              <p:cNvPr id="1735" name="Google Shape;1735;p147"/>
              <p:cNvGrpSpPr/>
              <p:nvPr/>
            </p:nvGrpSpPr>
            <p:grpSpPr>
              <a:xfrm>
                <a:off x="5380497" y="383100"/>
                <a:ext cx="189628" cy="981668"/>
                <a:chOff x="5380497" y="383100"/>
                <a:chExt cx="189628" cy="981668"/>
              </a:xfrm>
            </p:grpSpPr>
            <p:grpSp>
              <p:nvGrpSpPr>
                <p:cNvPr id="1736" name="Google Shape;1736;p147"/>
                <p:cNvGrpSpPr/>
                <p:nvPr/>
              </p:nvGrpSpPr>
              <p:grpSpPr>
                <a:xfrm>
                  <a:off x="5380497" y="383100"/>
                  <a:ext cx="187974" cy="130800"/>
                  <a:chOff x="4804925" y="764100"/>
                  <a:chExt cx="187974" cy="130800"/>
                </a:xfrm>
              </p:grpSpPr>
              <p:sp>
                <p:nvSpPr>
                  <p:cNvPr id="1737" name="Google Shape;1737;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38" name="Google Shape;1738;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39" name="Google Shape;1739;p147"/>
                <p:cNvGrpSpPr/>
                <p:nvPr/>
              </p:nvGrpSpPr>
              <p:grpSpPr>
                <a:xfrm>
                  <a:off x="5382151" y="822110"/>
                  <a:ext cx="187974" cy="130800"/>
                  <a:chOff x="4804925" y="764100"/>
                  <a:chExt cx="187974" cy="130800"/>
                </a:xfrm>
              </p:grpSpPr>
              <p:sp>
                <p:nvSpPr>
                  <p:cNvPr id="1740" name="Google Shape;1740;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41" name="Google Shape;1741;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42" name="Google Shape;1742;p147"/>
                <p:cNvGrpSpPr/>
                <p:nvPr/>
              </p:nvGrpSpPr>
              <p:grpSpPr>
                <a:xfrm>
                  <a:off x="5382151" y="1233968"/>
                  <a:ext cx="187974" cy="130800"/>
                  <a:chOff x="4804925" y="764100"/>
                  <a:chExt cx="187974" cy="130800"/>
                </a:xfrm>
              </p:grpSpPr>
              <p:sp>
                <p:nvSpPr>
                  <p:cNvPr id="1743" name="Google Shape;1743;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44" name="Google Shape;1744;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745" name="Google Shape;1745;p147"/>
              <p:cNvGrpSpPr/>
              <p:nvPr/>
            </p:nvGrpSpPr>
            <p:grpSpPr>
              <a:xfrm>
                <a:off x="5380497" y="1678500"/>
                <a:ext cx="189628" cy="981668"/>
                <a:chOff x="5380497" y="383100"/>
                <a:chExt cx="189628" cy="981668"/>
              </a:xfrm>
            </p:grpSpPr>
            <p:grpSp>
              <p:nvGrpSpPr>
                <p:cNvPr id="1746" name="Google Shape;1746;p147"/>
                <p:cNvGrpSpPr/>
                <p:nvPr/>
              </p:nvGrpSpPr>
              <p:grpSpPr>
                <a:xfrm>
                  <a:off x="5380497" y="383100"/>
                  <a:ext cx="187974" cy="130800"/>
                  <a:chOff x="4804925" y="764100"/>
                  <a:chExt cx="187974" cy="130800"/>
                </a:xfrm>
              </p:grpSpPr>
              <p:sp>
                <p:nvSpPr>
                  <p:cNvPr id="1747" name="Google Shape;1747;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48" name="Google Shape;1748;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49" name="Google Shape;1749;p147"/>
                <p:cNvGrpSpPr/>
                <p:nvPr/>
              </p:nvGrpSpPr>
              <p:grpSpPr>
                <a:xfrm>
                  <a:off x="5382151" y="822110"/>
                  <a:ext cx="187974" cy="130800"/>
                  <a:chOff x="4804925" y="764100"/>
                  <a:chExt cx="187974" cy="130800"/>
                </a:xfrm>
              </p:grpSpPr>
              <p:sp>
                <p:nvSpPr>
                  <p:cNvPr id="1750" name="Google Shape;1750;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51" name="Google Shape;1751;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52" name="Google Shape;1752;p147"/>
                <p:cNvGrpSpPr/>
                <p:nvPr/>
              </p:nvGrpSpPr>
              <p:grpSpPr>
                <a:xfrm>
                  <a:off x="5382151" y="1233968"/>
                  <a:ext cx="187974" cy="130800"/>
                  <a:chOff x="4804925" y="764100"/>
                  <a:chExt cx="187974" cy="130800"/>
                </a:xfrm>
              </p:grpSpPr>
              <p:sp>
                <p:nvSpPr>
                  <p:cNvPr id="1753" name="Google Shape;1753;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54" name="Google Shape;1754;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755" name="Google Shape;1755;p147"/>
              <p:cNvGrpSpPr/>
              <p:nvPr/>
            </p:nvGrpSpPr>
            <p:grpSpPr>
              <a:xfrm>
                <a:off x="5380497" y="2973900"/>
                <a:ext cx="189628" cy="981668"/>
                <a:chOff x="5380497" y="383100"/>
                <a:chExt cx="189628" cy="981668"/>
              </a:xfrm>
            </p:grpSpPr>
            <p:grpSp>
              <p:nvGrpSpPr>
                <p:cNvPr id="1756" name="Google Shape;1756;p147"/>
                <p:cNvGrpSpPr/>
                <p:nvPr/>
              </p:nvGrpSpPr>
              <p:grpSpPr>
                <a:xfrm>
                  <a:off x="5380497" y="383100"/>
                  <a:ext cx="187974" cy="130800"/>
                  <a:chOff x="4804925" y="764100"/>
                  <a:chExt cx="187974" cy="130800"/>
                </a:xfrm>
              </p:grpSpPr>
              <p:sp>
                <p:nvSpPr>
                  <p:cNvPr id="1757" name="Google Shape;1757;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58" name="Google Shape;1758;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59" name="Google Shape;1759;p147"/>
                <p:cNvGrpSpPr/>
                <p:nvPr/>
              </p:nvGrpSpPr>
              <p:grpSpPr>
                <a:xfrm>
                  <a:off x="5382151" y="822110"/>
                  <a:ext cx="187974" cy="130800"/>
                  <a:chOff x="4804925" y="764100"/>
                  <a:chExt cx="187974" cy="130800"/>
                </a:xfrm>
              </p:grpSpPr>
              <p:sp>
                <p:nvSpPr>
                  <p:cNvPr id="1760" name="Google Shape;1760;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61" name="Google Shape;1761;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62" name="Google Shape;1762;p147"/>
                <p:cNvGrpSpPr/>
                <p:nvPr/>
              </p:nvGrpSpPr>
              <p:grpSpPr>
                <a:xfrm>
                  <a:off x="5382151" y="1233968"/>
                  <a:ext cx="187974" cy="130800"/>
                  <a:chOff x="4804925" y="764100"/>
                  <a:chExt cx="187974" cy="130800"/>
                </a:xfrm>
              </p:grpSpPr>
              <p:sp>
                <p:nvSpPr>
                  <p:cNvPr id="1763" name="Google Shape;1763;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64" name="Google Shape;1764;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765" name="Google Shape;1765;p147"/>
              <p:cNvGrpSpPr/>
              <p:nvPr/>
            </p:nvGrpSpPr>
            <p:grpSpPr>
              <a:xfrm>
                <a:off x="5380497" y="4269300"/>
                <a:ext cx="189628" cy="569810"/>
                <a:chOff x="5380497" y="383100"/>
                <a:chExt cx="189628" cy="569810"/>
              </a:xfrm>
            </p:grpSpPr>
            <p:grpSp>
              <p:nvGrpSpPr>
                <p:cNvPr id="1766" name="Google Shape;1766;p147"/>
                <p:cNvGrpSpPr/>
                <p:nvPr/>
              </p:nvGrpSpPr>
              <p:grpSpPr>
                <a:xfrm>
                  <a:off x="5380497" y="383100"/>
                  <a:ext cx="187974" cy="130800"/>
                  <a:chOff x="4804925" y="764100"/>
                  <a:chExt cx="187974" cy="130800"/>
                </a:xfrm>
              </p:grpSpPr>
              <p:sp>
                <p:nvSpPr>
                  <p:cNvPr id="1767" name="Google Shape;1767;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68" name="Google Shape;1768;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769" name="Google Shape;1769;p147"/>
                <p:cNvGrpSpPr/>
                <p:nvPr/>
              </p:nvGrpSpPr>
              <p:grpSpPr>
                <a:xfrm>
                  <a:off x="5382151" y="822110"/>
                  <a:ext cx="187974" cy="130800"/>
                  <a:chOff x="4804925" y="764100"/>
                  <a:chExt cx="187974" cy="130800"/>
                </a:xfrm>
              </p:grpSpPr>
              <p:sp>
                <p:nvSpPr>
                  <p:cNvPr id="1770" name="Google Shape;1770;p147"/>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771" name="Google Shape;1771;p147"/>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sp>
        <p:nvSpPr>
          <p:cNvPr id="1772" name="Google Shape;1772;p147"/>
          <p:cNvSpPr txBox="1"/>
          <p:nvPr>
            <p:ph idx="1" type="body"/>
          </p:nvPr>
        </p:nvSpPr>
        <p:spPr>
          <a:xfrm rot="-199678">
            <a:off x="1297246" y="1801757"/>
            <a:ext cx="2123982" cy="2187983"/>
          </a:xfrm>
          <a:prstGeom prst="rect">
            <a:avLst/>
          </a:prstGeom>
        </p:spPr>
        <p:txBody>
          <a:bodyPr anchorCtr="0" anchor="t" bIns="0" lIns="91425" spcFirstLastPara="1" rIns="91425" wrap="square" tIns="0">
            <a:norm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800"/>
              </a:spcBef>
              <a:spcAft>
                <a:spcPts val="0"/>
              </a:spcAft>
              <a:buSzPts val="1200"/>
              <a:buChar char="○"/>
              <a:defRPr/>
            </a:lvl2pPr>
            <a:lvl3pPr indent="-304800" lvl="2" marL="1371600">
              <a:lnSpc>
                <a:spcPct val="100000"/>
              </a:lnSpc>
              <a:spcBef>
                <a:spcPts val="800"/>
              </a:spcBef>
              <a:spcAft>
                <a:spcPts val="0"/>
              </a:spcAft>
              <a:buSzPts val="1200"/>
              <a:buChar char="■"/>
              <a:defRPr/>
            </a:lvl3pPr>
            <a:lvl4pPr indent="-304800" lvl="3" marL="1828800">
              <a:lnSpc>
                <a:spcPct val="100000"/>
              </a:lnSpc>
              <a:spcBef>
                <a:spcPts val="800"/>
              </a:spcBef>
              <a:spcAft>
                <a:spcPts val="0"/>
              </a:spcAft>
              <a:buSzPts val="1200"/>
              <a:buChar char="●"/>
              <a:defRPr/>
            </a:lvl4pPr>
            <a:lvl5pPr indent="-304800" lvl="4" marL="2286000">
              <a:lnSpc>
                <a:spcPct val="100000"/>
              </a:lnSpc>
              <a:spcBef>
                <a:spcPts val="800"/>
              </a:spcBef>
              <a:spcAft>
                <a:spcPts val="0"/>
              </a:spcAft>
              <a:buSzPts val="1200"/>
              <a:buChar char="○"/>
              <a:defRPr/>
            </a:lvl5pPr>
            <a:lvl6pPr indent="-304800" lvl="5" marL="2743200">
              <a:lnSpc>
                <a:spcPct val="100000"/>
              </a:lnSpc>
              <a:spcBef>
                <a:spcPts val="800"/>
              </a:spcBef>
              <a:spcAft>
                <a:spcPts val="0"/>
              </a:spcAft>
              <a:buSzPts val="1200"/>
              <a:buChar char="■"/>
              <a:defRPr/>
            </a:lvl6pPr>
            <a:lvl7pPr indent="-304800" lvl="6" marL="3200400">
              <a:lnSpc>
                <a:spcPct val="100000"/>
              </a:lnSpc>
              <a:spcBef>
                <a:spcPts val="800"/>
              </a:spcBef>
              <a:spcAft>
                <a:spcPts val="0"/>
              </a:spcAft>
              <a:buSzPts val="1200"/>
              <a:buChar char="●"/>
              <a:defRPr/>
            </a:lvl7pPr>
            <a:lvl8pPr indent="-304800" lvl="7" marL="3657600">
              <a:lnSpc>
                <a:spcPct val="100000"/>
              </a:lnSpc>
              <a:spcBef>
                <a:spcPts val="800"/>
              </a:spcBef>
              <a:spcAft>
                <a:spcPts val="0"/>
              </a:spcAft>
              <a:buSzPts val="1200"/>
              <a:buChar char="○"/>
              <a:defRPr/>
            </a:lvl8pPr>
            <a:lvl9pPr indent="-304800" lvl="8" marL="4114800">
              <a:lnSpc>
                <a:spcPct val="100000"/>
              </a:lnSpc>
              <a:spcBef>
                <a:spcPts val="800"/>
              </a:spcBef>
              <a:spcAft>
                <a:spcPts val="800"/>
              </a:spcAft>
              <a:buSzPts val="1200"/>
              <a:buChar char="■"/>
              <a:defRPr/>
            </a:lvl9pPr>
          </a:lstStyle>
          <a:p/>
        </p:txBody>
      </p:sp>
      <p:sp>
        <p:nvSpPr>
          <p:cNvPr id="1773" name="Google Shape;1773;p147"/>
          <p:cNvSpPr txBox="1"/>
          <p:nvPr>
            <p:ph type="title"/>
          </p:nvPr>
        </p:nvSpPr>
        <p:spPr>
          <a:xfrm rot="-197254">
            <a:off x="1212945" y="1184617"/>
            <a:ext cx="2123895" cy="49582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74" name="Google Shape;1774;p147"/>
          <p:cNvSpPr txBox="1"/>
          <p:nvPr>
            <p:ph idx="2" type="title"/>
          </p:nvPr>
        </p:nvSpPr>
        <p:spPr>
          <a:xfrm>
            <a:off x="6254525" y="1962475"/>
            <a:ext cx="1636200" cy="357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Manrope ExtraBold"/>
              <a:buNone/>
              <a:defRPr b="0" sz="120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p:txBody>
      </p:sp>
      <p:sp>
        <p:nvSpPr>
          <p:cNvPr id="1775" name="Google Shape;1775;p147"/>
          <p:cNvSpPr txBox="1"/>
          <p:nvPr>
            <p:ph idx="3" type="body"/>
          </p:nvPr>
        </p:nvSpPr>
        <p:spPr>
          <a:xfrm>
            <a:off x="6254350" y="2353130"/>
            <a:ext cx="1636200" cy="778200"/>
          </a:xfrm>
          <a:prstGeom prst="rect">
            <a:avLst/>
          </a:prstGeom>
        </p:spPr>
        <p:txBody>
          <a:bodyPr anchorCtr="0" anchor="t" bIns="91425" lIns="91425" spcFirstLastPara="1" rIns="91425"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1776" name="Google Shape;1776;p147"/>
          <p:cNvSpPr txBox="1"/>
          <p:nvPr>
            <p:ph idx="4" type="title"/>
          </p:nvPr>
        </p:nvSpPr>
        <p:spPr>
          <a:xfrm>
            <a:off x="6254525" y="3292150"/>
            <a:ext cx="1636200" cy="3573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Manrope ExtraBold"/>
              <a:buNone/>
              <a:defRPr b="0" sz="120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p:txBody>
      </p:sp>
      <p:sp>
        <p:nvSpPr>
          <p:cNvPr id="1777" name="Google Shape;1777;p147"/>
          <p:cNvSpPr txBox="1"/>
          <p:nvPr>
            <p:ph idx="5" type="body"/>
          </p:nvPr>
        </p:nvSpPr>
        <p:spPr>
          <a:xfrm>
            <a:off x="6254350" y="3682816"/>
            <a:ext cx="1636200" cy="778200"/>
          </a:xfrm>
          <a:prstGeom prst="rect">
            <a:avLst/>
          </a:prstGeom>
        </p:spPr>
        <p:txBody>
          <a:bodyPr anchorCtr="0" anchor="t" bIns="91425" lIns="91425" spcFirstLastPara="1" rIns="91425"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1778" name="Google Shape;1778;p147"/>
          <p:cNvSpPr txBox="1"/>
          <p:nvPr>
            <p:ph idx="6" type="title"/>
          </p:nvPr>
        </p:nvSpPr>
        <p:spPr>
          <a:xfrm>
            <a:off x="4844275" y="2277100"/>
            <a:ext cx="1363200" cy="433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p:txBody>
      </p:sp>
      <p:sp>
        <p:nvSpPr>
          <p:cNvPr id="1779" name="Google Shape;1779;p147"/>
          <p:cNvSpPr txBox="1"/>
          <p:nvPr>
            <p:ph idx="7" type="subTitle"/>
          </p:nvPr>
        </p:nvSpPr>
        <p:spPr>
          <a:xfrm>
            <a:off x="4844325" y="2702150"/>
            <a:ext cx="1363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p:txBody>
      </p:sp>
      <p:sp>
        <p:nvSpPr>
          <p:cNvPr id="1780" name="Google Shape;1780;p147"/>
          <p:cNvSpPr txBox="1"/>
          <p:nvPr>
            <p:ph idx="8" type="title"/>
          </p:nvPr>
        </p:nvSpPr>
        <p:spPr>
          <a:xfrm>
            <a:off x="4844275" y="3581862"/>
            <a:ext cx="1363200" cy="433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p:txBody>
      </p:sp>
      <p:sp>
        <p:nvSpPr>
          <p:cNvPr id="1781" name="Google Shape;1781;p147"/>
          <p:cNvSpPr txBox="1"/>
          <p:nvPr>
            <p:ph idx="9" type="subTitle"/>
          </p:nvPr>
        </p:nvSpPr>
        <p:spPr>
          <a:xfrm>
            <a:off x="4844325" y="4006913"/>
            <a:ext cx="1363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p:txBody>
      </p:sp>
      <p:sp>
        <p:nvSpPr>
          <p:cNvPr id="1782" name="Google Shape;1782;p147"/>
          <p:cNvSpPr txBox="1"/>
          <p:nvPr>
            <p:ph idx="13" type="body"/>
          </p:nvPr>
        </p:nvSpPr>
        <p:spPr>
          <a:xfrm>
            <a:off x="4831275" y="508775"/>
            <a:ext cx="3005100" cy="1253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Goal">
  <p:cSld name="CUSTOM_1_1_3_1_2">
    <p:spTree>
      <p:nvGrpSpPr>
        <p:cNvPr id="1783" name="Shape 1783"/>
        <p:cNvGrpSpPr/>
        <p:nvPr/>
      </p:nvGrpSpPr>
      <p:grpSpPr>
        <a:xfrm>
          <a:off x="0" y="0"/>
          <a:ext cx="0" cy="0"/>
          <a:chOff x="0" y="0"/>
          <a:chExt cx="0" cy="0"/>
        </a:xfrm>
      </p:grpSpPr>
      <p:grpSp>
        <p:nvGrpSpPr>
          <p:cNvPr id="1784" name="Google Shape;1784;p148"/>
          <p:cNvGrpSpPr/>
          <p:nvPr/>
        </p:nvGrpSpPr>
        <p:grpSpPr>
          <a:xfrm>
            <a:off x="392964" y="576950"/>
            <a:ext cx="8764835" cy="4114800"/>
            <a:chOff x="374175" y="576950"/>
            <a:chExt cx="8783280" cy="4114800"/>
          </a:xfrm>
        </p:grpSpPr>
        <p:cxnSp>
          <p:nvCxnSpPr>
            <p:cNvPr id="1785" name="Google Shape;1785;p148"/>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86" name="Google Shape;1786;p148"/>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87" name="Google Shape;1787;p148"/>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88" name="Google Shape;1788;p148"/>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89" name="Google Shape;1789;p148"/>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90" name="Google Shape;1790;p148"/>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91" name="Google Shape;1791;p148"/>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92" name="Google Shape;1792;p148"/>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793" name="Google Shape;1793;p148"/>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sp>
        <p:nvSpPr>
          <p:cNvPr id="1794" name="Google Shape;1794;p148"/>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5" name="Google Shape;1795;p148"/>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796" name="Google Shape;1796;p148"/>
          <p:cNvSpPr txBox="1"/>
          <p:nvPr>
            <p:ph idx="2" type="title"/>
          </p:nvPr>
        </p:nvSpPr>
        <p:spPr>
          <a:xfrm>
            <a:off x="1060026" y="1816375"/>
            <a:ext cx="21819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1797" name="Google Shape;1797;p148"/>
          <p:cNvSpPr txBox="1"/>
          <p:nvPr>
            <p:ph idx="3" type="body"/>
          </p:nvPr>
        </p:nvSpPr>
        <p:spPr>
          <a:xfrm>
            <a:off x="1059900" y="2124925"/>
            <a:ext cx="2181900" cy="3633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798" name="Google Shape;1798;p148"/>
          <p:cNvSpPr txBox="1"/>
          <p:nvPr>
            <p:ph idx="4" type="title"/>
          </p:nvPr>
        </p:nvSpPr>
        <p:spPr>
          <a:xfrm rot="132356">
            <a:off x="955546" y="2826529"/>
            <a:ext cx="2182317" cy="236571"/>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1799" name="Google Shape;1799;p148"/>
          <p:cNvSpPr txBox="1"/>
          <p:nvPr>
            <p:ph idx="5" type="body"/>
          </p:nvPr>
        </p:nvSpPr>
        <p:spPr>
          <a:xfrm rot="132356">
            <a:off x="941064" y="3134798"/>
            <a:ext cx="2182317" cy="363274"/>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800" name="Google Shape;1800;p148"/>
          <p:cNvSpPr txBox="1"/>
          <p:nvPr>
            <p:ph idx="6" type="title"/>
          </p:nvPr>
        </p:nvSpPr>
        <p:spPr>
          <a:xfrm>
            <a:off x="980676" y="3873125"/>
            <a:ext cx="21819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1801" name="Google Shape;1801;p148"/>
          <p:cNvSpPr txBox="1"/>
          <p:nvPr>
            <p:ph idx="7" type="body"/>
          </p:nvPr>
        </p:nvSpPr>
        <p:spPr>
          <a:xfrm>
            <a:off x="980550" y="4181675"/>
            <a:ext cx="2181900" cy="3633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802" name="Google Shape;1802;p148"/>
          <p:cNvSpPr txBox="1"/>
          <p:nvPr>
            <p:ph idx="8" type="title"/>
          </p:nvPr>
        </p:nvSpPr>
        <p:spPr>
          <a:xfrm rot="126099">
            <a:off x="4508764" y="2120094"/>
            <a:ext cx="1766989" cy="23626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1803" name="Google Shape;1803;p148"/>
          <p:cNvSpPr txBox="1"/>
          <p:nvPr>
            <p:ph idx="9" type="body"/>
          </p:nvPr>
        </p:nvSpPr>
        <p:spPr>
          <a:xfrm rot="125772">
            <a:off x="4492678" y="2428187"/>
            <a:ext cx="1763380" cy="499236"/>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804" name="Google Shape;1804;p148"/>
          <p:cNvSpPr txBox="1"/>
          <p:nvPr>
            <p:ph idx="13" type="title"/>
          </p:nvPr>
        </p:nvSpPr>
        <p:spPr>
          <a:xfrm>
            <a:off x="7140350" y="2580150"/>
            <a:ext cx="1377000" cy="394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1805" name="Google Shape;1805;p148"/>
          <p:cNvSpPr txBox="1"/>
          <p:nvPr>
            <p:ph idx="14" type="body"/>
          </p:nvPr>
        </p:nvSpPr>
        <p:spPr>
          <a:xfrm>
            <a:off x="7142825" y="3047175"/>
            <a:ext cx="1377000" cy="8277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806" name="Google Shape;1806;p148"/>
          <p:cNvSpPr txBox="1"/>
          <p:nvPr>
            <p:ph idx="15" type="title"/>
          </p:nvPr>
        </p:nvSpPr>
        <p:spPr>
          <a:xfrm>
            <a:off x="4505150" y="3400100"/>
            <a:ext cx="17250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1807" name="Google Shape;1807;p148"/>
          <p:cNvSpPr txBox="1"/>
          <p:nvPr>
            <p:ph idx="16" type="body"/>
          </p:nvPr>
        </p:nvSpPr>
        <p:spPr>
          <a:xfrm>
            <a:off x="4505025" y="3708650"/>
            <a:ext cx="1725000" cy="5271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ackground Title">
  <p:cSld name="CUSTOM_1_1_1_1_1_2">
    <p:bg>
      <p:bgPr>
        <a:solidFill>
          <a:schemeClr val="accent3"/>
        </a:solidFill>
      </p:bgPr>
    </p:bg>
    <p:spTree>
      <p:nvGrpSpPr>
        <p:cNvPr id="1808" name="Shape 1808"/>
        <p:cNvGrpSpPr/>
        <p:nvPr/>
      </p:nvGrpSpPr>
      <p:grpSpPr>
        <a:xfrm>
          <a:off x="0" y="0"/>
          <a:ext cx="0" cy="0"/>
          <a:chOff x="0" y="0"/>
          <a:chExt cx="0" cy="0"/>
        </a:xfrm>
      </p:grpSpPr>
      <p:sp>
        <p:nvSpPr>
          <p:cNvPr id="1809" name="Google Shape;1809;p149"/>
          <p:cNvSpPr/>
          <p:nvPr/>
        </p:nvSpPr>
        <p:spPr>
          <a:xfrm rot="10800000">
            <a:off x="7960900" y="-13950"/>
            <a:ext cx="1192200" cy="1198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10" name="Google Shape;1810;p149"/>
          <p:cNvSpPr/>
          <p:nvPr/>
        </p:nvSpPr>
        <p:spPr>
          <a:xfrm>
            <a:off x="7735575" y="-10150"/>
            <a:ext cx="1428750" cy="1320800"/>
          </a:xfrm>
          <a:custGeom>
            <a:rect b="b" l="l" r="r" t="t"/>
            <a:pathLst>
              <a:path extrusionOk="0" h="52832" w="57150">
                <a:moveTo>
                  <a:pt x="4572" y="0"/>
                </a:moveTo>
                <a:lnTo>
                  <a:pt x="0" y="51308"/>
                </a:lnTo>
                <a:lnTo>
                  <a:pt x="57150" y="52832"/>
                </a:lnTo>
                <a:lnTo>
                  <a:pt x="57150" y="47752"/>
                </a:lnTo>
                <a:lnTo>
                  <a:pt x="9144" y="0"/>
                </a:lnTo>
                <a:close/>
              </a:path>
            </a:pathLst>
          </a:custGeom>
          <a:solidFill>
            <a:schemeClr val="dk1"/>
          </a:solidFill>
          <a:ln>
            <a:noFill/>
          </a:ln>
        </p:spPr>
      </p:sp>
      <p:sp>
        <p:nvSpPr>
          <p:cNvPr id="1811" name="Google Shape;1811;p149"/>
          <p:cNvSpPr txBox="1"/>
          <p:nvPr>
            <p:ph type="title"/>
          </p:nvPr>
        </p:nvSpPr>
        <p:spPr>
          <a:xfrm>
            <a:off x="508875" y="1998400"/>
            <a:ext cx="6149700" cy="18471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6000"/>
              <a:buNone/>
              <a:defRPr b="0" sz="6000"/>
            </a:lvl1pPr>
            <a:lvl2pPr lvl="1">
              <a:spcBef>
                <a:spcPts val="0"/>
              </a:spcBef>
              <a:spcAft>
                <a:spcPts val="0"/>
              </a:spcAft>
              <a:buClr>
                <a:schemeClr val="lt1"/>
              </a:buClr>
              <a:buSzPts val="6000"/>
              <a:buNone/>
              <a:defRPr sz="6000"/>
            </a:lvl2pPr>
            <a:lvl3pPr lvl="2">
              <a:spcBef>
                <a:spcPts val="0"/>
              </a:spcBef>
              <a:spcAft>
                <a:spcPts val="0"/>
              </a:spcAft>
              <a:buClr>
                <a:schemeClr val="lt1"/>
              </a:buClr>
              <a:buSzPts val="6000"/>
              <a:buNone/>
              <a:defRPr sz="6000"/>
            </a:lvl3pPr>
            <a:lvl4pPr lvl="3">
              <a:spcBef>
                <a:spcPts val="0"/>
              </a:spcBef>
              <a:spcAft>
                <a:spcPts val="0"/>
              </a:spcAft>
              <a:buClr>
                <a:schemeClr val="lt1"/>
              </a:buClr>
              <a:buSzPts val="6000"/>
              <a:buNone/>
              <a:defRPr sz="6000"/>
            </a:lvl4pPr>
            <a:lvl5pPr lvl="4">
              <a:spcBef>
                <a:spcPts val="0"/>
              </a:spcBef>
              <a:spcAft>
                <a:spcPts val="0"/>
              </a:spcAft>
              <a:buClr>
                <a:schemeClr val="lt1"/>
              </a:buClr>
              <a:buSzPts val="6000"/>
              <a:buNone/>
              <a:defRPr sz="6000"/>
            </a:lvl5pPr>
            <a:lvl6pPr lvl="5">
              <a:spcBef>
                <a:spcPts val="0"/>
              </a:spcBef>
              <a:spcAft>
                <a:spcPts val="0"/>
              </a:spcAft>
              <a:buClr>
                <a:schemeClr val="lt1"/>
              </a:buClr>
              <a:buSzPts val="6000"/>
              <a:buNone/>
              <a:defRPr sz="6000"/>
            </a:lvl6pPr>
            <a:lvl7pPr lvl="6">
              <a:spcBef>
                <a:spcPts val="0"/>
              </a:spcBef>
              <a:spcAft>
                <a:spcPts val="0"/>
              </a:spcAft>
              <a:buClr>
                <a:schemeClr val="lt1"/>
              </a:buClr>
              <a:buSzPts val="6000"/>
              <a:buNone/>
              <a:defRPr sz="6000"/>
            </a:lvl7pPr>
            <a:lvl8pPr lvl="7">
              <a:spcBef>
                <a:spcPts val="0"/>
              </a:spcBef>
              <a:spcAft>
                <a:spcPts val="0"/>
              </a:spcAft>
              <a:buClr>
                <a:schemeClr val="lt1"/>
              </a:buClr>
              <a:buSzPts val="6000"/>
              <a:buNone/>
              <a:defRPr sz="6000"/>
            </a:lvl8pPr>
            <a:lvl9pPr lvl="8">
              <a:spcBef>
                <a:spcPts val="0"/>
              </a:spcBef>
              <a:spcAft>
                <a:spcPts val="0"/>
              </a:spcAft>
              <a:buClr>
                <a:schemeClr val="lt1"/>
              </a:buClr>
              <a:buSzPts val="6000"/>
              <a:buNone/>
              <a:defRPr sz="6000"/>
            </a:lvl9pPr>
          </a:lstStyle>
          <a:p/>
        </p:txBody>
      </p:sp>
      <p:sp>
        <p:nvSpPr>
          <p:cNvPr id="1812" name="Google Shape;1812;p149"/>
          <p:cNvSpPr txBox="1"/>
          <p:nvPr>
            <p:ph idx="1" type="body"/>
          </p:nvPr>
        </p:nvSpPr>
        <p:spPr>
          <a:xfrm>
            <a:off x="508950" y="3845575"/>
            <a:ext cx="4499700" cy="8697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813" name="Google Shape;1813;p149"/>
          <p:cNvSpPr txBox="1"/>
          <p:nvPr>
            <p:ph idx="2" type="subTitle"/>
          </p:nvPr>
        </p:nvSpPr>
        <p:spPr>
          <a:xfrm rot="-252596">
            <a:off x="5199023" y="3875031"/>
            <a:ext cx="1487514" cy="689167"/>
          </a:xfrm>
          <a:prstGeom prst="rect">
            <a:avLst/>
          </a:prstGeom>
        </p:spPr>
        <p:txBody>
          <a:bodyPr anchorCtr="0" anchor="ctr" bIns="91425" lIns="182875" spcFirstLastPara="1" rIns="182875" wrap="square" tIns="91425">
            <a:noAutofit/>
          </a:bodyPr>
          <a:lstStyle>
            <a:lvl1pPr lvl="0" algn="ctr">
              <a:spcBef>
                <a:spcPts val="0"/>
              </a:spcBef>
              <a:spcAft>
                <a:spcPts val="0"/>
              </a:spcAft>
              <a:buSzPts val="1200"/>
              <a:buNone/>
              <a:defRPr b="1"/>
            </a:lvl1pPr>
            <a:lvl2pPr lvl="1" algn="ctr">
              <a:spcBef>
                <a:spcPts val="800"/>
              </a:spcBef>
              <a:spcAft>
                <a:spcPts val="0"/>
              </a:spcAft>
              <a:buSzPts val="1000"/>
              <a:buNone/>
              <a:defRPr b="1" sz="1000"/>
            </a:lvl2pPr>
            <a:lvl3pPr lvl="2" algn="ctr">
              <a:spcBef>
                <a:spcPts val="800"/>
              </a:spcBef>
              <a:spcAft>
                <a:spcPts val="0"/>
              </a:spcAft>
              <a:buSzPts val="1000"/>
              <a:buNone/>
              <a:defRPr b="1" sz="1000"/>
            </a:lvl3pPr>
            <a:lvl4pPr lvl="3" algn="ctr">
              <a:spcBef>
                <a:spcPts val="800"/>
              </a:spcBef>
              <a:spcAft>
                <a:spcPts val="0"/>
              </a:spcAft>
              <a:buSzPts val="1000"/>
              <a:buNone/>
              <a:defRPr b="1" sz="1000"/>
            </a:lvl4pPr>
            <a:lvl5pPr lvl="4" algn="ctr">
              <a:spcBef>
                <a:spcPts val="800"/>
              </a:spcBef>
              <a:spcAft>
                <a:spcPts val="0"/>
              </a:spcAft>
              <a:buSzPts val="1000"/>
              <a:buNone/>
              <a:defRPr b="1" sz="1000"/>
            </a:lvl5pPr>
            <a:lvl6pPr lvl="5" algn="ctr">
              <a:spcBef>
                <a:spcPts val="800"/>
              </a:spcBef>
              <a:spcAft>
                <a:spcPts val="0"/>
              </a:spcAft>
              <a:buSzPts val="1000"/>
              <a:buNone/>
              <a:defRPr b="1" sz="1000"/>
            </a:lvl6pPr>
            <a:lvl7pPr lvl="6" algn="ctr">
              <a:spcBef>
                <a:spcPts val="800"/>
              </a:spcBef>
              <a:spcAft>
                <a:spcPts val="0"/>
              </a:spcAft>
              <a:buSzPts val="1000"/>
              <a:buNone/>
              <a:defRPr b="1" sz="1000"/>
            </a:lvl7pPr>
            <a:lvl8pPr lvl="7" algn="ctr">
              <a:spcBef>
                <a:spcPts val="800"/>
              </a:spcBef>
              <a:spcAft>
                <a:spcPts val="0"/>
              </a:spcAft>
              <a:buSzPts val="1000"/>
              <a:buNone/>
              <a:defRPr b="1" sz="1000"/>
            </a:lvl8pPr>
            <a:lvl9pPr lvl="8" algn="ctr">
              <a:spcBef>
                <a:spcPts val="800"/>
              </a:spcBef>
              <a:spcAft>
                <a:spcPts val="800"/>
              </a:spcAft>
              <a:buSzPts val="1000"/>
              <a:buNone/>
              <a:defRPr b="1" sz="10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otes with dark background">
  <p:cSld name="CUSTOM_1_1_1_4">
    <p:bg>
      <p:bgPr>
        <a:solidFill>
          <a:schemeClr val="lt1"/>
        </a:solidFill>
      </p:bgPr>
    </p:bg>
    <p:spTree>
      <p:nvGrpSpPr>
        <p:cNvPr id="1814" name="Shape 1814"/>
        <p:cNvGrpSpPr/>
        <p:nvPr/>
      </p:nvGrpSpPr>
      <p:grpSpPr>
        <a:xfrm>
          <a:off x="0" y="0"/>
          <a:ext cx="0" cy="0"/>
          <a:chOff x="0" y="0"/>
          <a:chExt cx="0" cy="0"/>
        </a:xfrm>
      </p:grpSpPr>
      <p:sp>
        <p:nvSpPr>
          <p:cNvPr id="1815" name="Google Shape;1815;p150"/>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16" name="Google Shape;1816;p150"/>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17" name="Google Shape;1817;p150"/>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18" name="Google Shape;1818;p150"/>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1819" name="Google Shape;1819;p150"/>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1820" name="Google Shape;1820;p150"/>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1821" name="Google Shape;1821;p150"/>
          <p:cNvSpPr txBox="1"/>
          <p:nvPr>
            <p:ph type="title"/>
          </p:nvPr>
        </p:nvSpPr>
        <p:spPr>
          <a:xfrm>
            <a:off x="2563250" y="1900525"/>
            <a:ext cx="1767000" cy="11742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Clr>
                <a:schemeClr val="dk1"/>
              </a:buClr>
              <a:buSzPts val="900"/>
              <a:buFont typeface="Arial"/>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22" name="Google Shape;1822;p150"/>
          <p:cNvSpPr txBox="1"/>
          <p:nvPr>
            <p:ph idx="2" type="title"/>
          </p:nvPr>
        </p:nvSpPr>
        <p:spPr>
          <a:xfrm rot="-261567">
            <a:off x="710939" y="1685986"/>
            <a:ext cx="1847044" cy="1173986"/>
          </a:xfrm>
          <a:prstGeom prst="rect">
            <a:avLst/>
          </a:prstGeom>
        </p:spPr>
        <p:txBody>
          <a:bodyPr anchorCtr="0" anchor="ctr" bIns="91425" lIns="274300" spcFirstLastPara="1" rIns="91425" wrap="square" tIns="91425">
            <a:sp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23" name="Google Shape;1823;p150"/>
          <p:cNvSpPr txBox="1"/>
          <p:nvPr>
            <p:ph idx="3" type="title"/>
          </p:nvPr>
        </p:nvSpPr>
        <p:spPr>
          <a:xfrm rot="520">
            <a:off x="4330173" y="1683025"/>
            <a:ext cx="1981500" cy="1310700"/>
          </a:xfrm>
          <a:prstGeom prst="rect">
            <a:avLst/>
          </a:prstGeom>
        </p:spPr>
        <p:txBody>
          <a:bodyPr anchorCtr="0" anchor="ctr" bIns="91425" lIns="274300" spcFirstLastPara="1" rIns="91425" wrap="square" tIns="91425">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24" name="Google Shape;1824;p150"/>
          <p:cNvSpPr txBox="1"/>
          <p:nvPr>
            <p:ph idx="4" type="title"/>
          </p:nvPr>
        </p:nvSpPr>
        <p:spPr>
          <a:xfrm rot="158281">
            <a:off x="6392594" y="1886282"/>
            <a:ext cx="1981500" cy="1310588"/>
          </a:xfrm>
          <a:prstGeom prst="rect">
            <a:avLst/>
          </a:prstGeom>
        </p:spPr>
        <p:txBody>
          <a:bodyPr anchorCtr="0" anchor="ctr" bIns="91425" lIns="274300" spcFirstLastPara="1" rIns="91425" wrap="square" tIns="91425">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25" name="Google Shape;1825;p150"/>
          <p:cNvSpPr txBox="1"/>
          <p:nvPr>
            <p:ph idx="5" type="title"/>
          </p:nvPr>
        </p:nvSpPr>
        <p:spPr>
          <a:xfrm rot="-204021">
            <a:off x="3560217" y="3689616"/>
            <a:ext cx="1608432" cy="681005"/>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1pPr>
            <a:lvl2pPr lvl="1"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2pPr>
            <a:lvl3pPr lvl="2"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3pPr>
            <a:lvl4pPr lvl="3"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4pPr>
            <a:lvl5pPr lvl="4"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5pPr>
            <a:lvl6pPr lvl="5"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6pPr>
            <a:lvl7pPr lvl="6"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7pPr>
            <a:lvl8pPr lvl="7"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8pPr>
            <a:lvl9pPr lvl="8"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Subtitle - Alt 1">
  <p:cSld name="CUSTOM_1_1_3_1_3">
    <p:spTree>
      <p:nvGrpSpPr>
        <p:cNvPr id="1826" name="Shape 1826"/>
        <p:cNvGrpSpPr/>
        <p:nvPr/>
      </p:nvGrpSpPr>
      <p:grpSpPr>
        <a:xfrm>
          <a:off x="0" y="0"/>
          <a:ext cx="0" cy="0"/>
          <a:chOff x="0" y="0"/>
          <a:chExt cx="0" cy="0"/>
        </a:xfrm>
      </p:grpSpPr>
      <p:grpSp>
        <p:nvGrpSpPr>
          <p:cNvPr id="1827" name="Google Shape;1827;p151"/>
          <p:cNvGrpSpPr/>
          <p:nvPr/>
        </p:nvGrpSpPr>
        <p:grpSpPr>
          <a:xfrm>
            <a:off x="392964" y="576950"/>
            <a:ext cx="8764835" cy="4114800"/>
            <a:chOff x="374175" y="576950"/>
            <a:chExt cx="8783280" cy="4114800"/>
          </a:xfrm>
        </p:grpSpPr>
        <p:cxnSp>
          <p:nvCxnSpPr>
            <p:cNvPr id="1828" name="Google Shape;1828;p151"/>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29" name="Google Shape;1829;p151"/>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30" name="Google Shape;1830;p151"/>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31" name="Google Shape;1831;p151"/>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32" name="Google Shape;1832;p151"/>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33" name="Google Shape;1833;p151"/>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34" name="Google Shape;1834;p151"/>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35" name="Google Shape;1835;p151"/>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836" name="Google Shape;1836;p151"/>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1837" name="Google Shape;1837;p151"/>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1838" name="Google Shape;1838;p151"/>
          <p:cNvGrpSpPr/>
          <p:nvPr/>
        </p:nvGrpSpPr>
        <p:grpSpPr>
          <a:xfrm>
            <a:off x="114421" y="175123"/>
            <a:ext cx="134104" cy="4750255"/>
            <a:chOff x="114421" y="175123"/>
            <a:chExt cx="134104" cy="4750255"/>
          </a:xfrm>
        </p:grpSpPr>
        <p:grpSp>
          <p:nvGrpSpPr>
            <p:cNvPr id="1839" name="Google Shape;1839;p151"/>
            <p:cNvGrpSpPr/>
            <p:nvPr/>
          </p:nvGrpSpPr>
          <p:grpSpPr>
            <a:xfrm>
              <a:off x="114421" y="175123"/>
              <a:ext cx="134104" cy="4334807"/>
              <a:chOff x="5432271" y="383100"/>
              <a:chExt cx="137854" cy="4456010"/>
            </a:xfrm>
          </p:grpSpPr>
          <p:grpSp>
            <p:nvGrpSpPr>
              <p:cNvPr id="1840" name="Google Shape;1840;p151"/>
              <p:cNvGrpSpPr/>
              <p:nvPr/>
            </p:nvGrpSpPr>
            <p:grpSpPr>
              <a:xfrm>
                <a:off x="5432271" y="383100"/>
                <a:ext cx="137854" cy="981668"/>
                <a:chOff x="5432271" y="383100"/>
                <a:chExt cx="137854" cy="981668"/>
              </a:xfrm>
            </p:grpSpPr>
            <p:sp>
              <p:nvSpPr>
                <p:cNvPr id="1841" name="Google Shape;1841;p15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42" name="Google Shape;1842;p15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43" name="Google Shape;1843;p151"/>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844" name="Google Shape;1844;p151"/>
              <p:cNvGrpSpPr/>
              <p:nvPr/>
            </p:nvGrpSpPr>
            <p:grpSpPr>
              <a:xfrm>
                <a:off x="5432271" y="1678500"/>
                <a:ext cx="137854" cy="981668"/>
                <a:chOff x="5432271" y="383100"/>
                <a:chExt cx="137854" cy="981668"/>
              </a:xfrm>
            </p:grpSpPr>
            <p:sp>
              <p:nvSpPr>
                <p:cNvPr id="1845" name="Google Shape;1845;p15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46" name="Google Shape;1846;p15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47" name="Google Shape;1847;p151"/>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848" name="Google Shape;1848;p151"/>
              <p:cNvGrpSpPr/>
              <p:nvPr/>
            </p:nvGrpSpPr>
            <p:grpSpPr>
              <a:xfrm>
                <a:off x="5432271" y="2973900"/>
                <a:ext cx="137854" cy="981668"/>
                <a:chOff x="5432271" y="383100"/>
                <a:chExt cx="137854" cy="981668"/>
              </a:xfrm>
            </p:grpSpPr>
            <p:sp>
              <p:nvSpPr>
                <p:cNvPr id="1849" name="Google Shape;1849;p15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50" name="Google Shape;1850;p15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51" name="Google Shape;1851;p151"/>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852" name="Google Shape;1852;p151"/>
              <p:cNvGrpSpPr/>
              <p:nvPr/>
            </p:nvGrpSpPr>
            <p:grpSpPr>
              <a:xfrm>
                <a:off x="5432271" y="4269300"/>
                <a:ext cx="137854" cy="569810"/>
                <a:chOff x="5432271" y="383100"/>
                <a:chExt cx="137854" cy="569810"/>
              </a:xfrm>
            </p:grpSpPr>
            <p:sp>
              <p:nvSpPr>
                <p:cNvPr id="1853" name="Google Shape;1853;p15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854" name="Google Shape;1854;p15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1855" name="Google Shape;1855;p151"/>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1856" name="Google Shape;1856;p151"/>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7" name="Google Shape;1857;p151"/>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8" name="Google Shape;1858;p151"/>
          <p:cNvSpPr txBox="1"/>
          <p:nvPr>
            <p:ph idx="2" type="subTitle"/>
          </p:nvPr>
        </p:nvSpPr>
        <p:spPr>
          <a:xfrm>
            <a:off x="1541800"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1859" name="Google Shape;1859;p151"/>
          <p:cNvSpPr txBox="1"/>
          <p:nvPr>
            <p:ph idx="3" type="subTitle"/>
          </p:nvPr>
        </p:nvSpPr>
        <p:spPr>
          <a:xfrm>
            <a:off x="3423025"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1860" name="Google Shape;1860;p151"/>
          <p:cNvSpPr txBox="1"/>
          <p:nvPr>
            <p:ph idx="4" type="subTitle"/>
          </p:nvPr>
        </p:nvSpPr>
        <p:spPr>
          <a:xfrm>
            <a:off x="5307725"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1861" name="Google Shape;1861;p151"/>
          <p:cNvSpPr txBox="1"/>
          <p:nvPr>
            <p:ph idx="5" type="subTitle"/>
          </p:nvPr>
        </p:nvSpPr>
        <p:spPr>
          <a:xfrm>
            <a:off x="7170900" y="1729575"/>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1862" name="Google Shape;1862;p151"/>
          <p:cNvSpPr txBox="1"/>
          <p:nvPr>
            <p:ph idx="6" type="body"/>
          </p:nvPr>
        </p:nvSpPr>
        <p:spPr>
          <a:xfrm>
            <a:off x="13044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863" name="Google Shape;1863;p151"/>
          <p:cNvSpPr txBox="1"/>
          <p:nvPr>
            <p:ph idx="7" type="body"/>
          </p:nvPr>
        </p:nvSpPr>
        <p:spPr>
          <a:xfrm>
            <a:off x="31303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864" name="Google Shape;1864;p151"/>
          <p:cNvSpPr txBox="1"/>
          <p:nvPr>
            <p:ph idx="8" type="body"/>
          </p:nvPr>
        </p:nvSpPr>
        <p:spPr>
          <a:xfrm>
            <a:off x="49802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865" name="Google Shape;1865;p151"/>
          <p:cNvSpPr txBox="1"/>
          <p:nvPr>
            <p:ph idx="9" type="body"/>
          </p:nvPr>
        </p:nvSpPr>
        <p:spPr>
          <a:xfrm>
            <a:off x="6878250"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866" name="Shape 1866"/>
        <p:cNvGrpSpPr/>
        <p:nvPr/>
      </p:nvGrpSpPr>
      <p:grpSpPr>
        <a:xfrm>
          <a:off x="0" y="0"/>
          <a:ext cx="0" cy="0"/>
          <a:chOff x="0" y="0"/>
          <a:chExt cx="0" cy="0"/>
        </a:xfrm>
      </p:grpSpPr>
      <p:sp>
        <p:nvSpPr>
          <p:cNvPr id="1867" name="Google Shape;1867;p152"/>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68" name="Google Shape;1868;p152"/>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69" name="Shape 1869"/>
        <p:cNvGrpSpPr/>
        <p:nvPr/>
      </p:nvGrpSpPr>
      <p:grpSpPr>
        <a:xfrm>
          <a:off x="0" y="0"/>
          <a:ext cx="0" cy="0"/>
          <a:chOff x="0" y="0"/>
          <a:chExt cx="0" cy="0"/>
        </a:xfrm>
      </p:grpSpPr>
      <p:sp>
        <p:nvSpPr>
          <p:cNvPr id="1870" name="Google Shape;1870;p15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p:cSld name="BLANK_1_1_1_1_1_1_1_1_1_1_1_1_1_2">
    <p:spTree>
      <p:nvGrpSpPr>
        <p:cNvPr id="130" name="Shape 130"/>
        <p:cNvGrpSpPr/>
        <p:nvPr/>
      </p:nvGrpSpPr>
      <p:grpSpPr>
        <a:xfrm>
          <a:off x="0" y="0"/>
          <a:ext cx="0" cy="0"/>
          <a:chOff x="0" y="0"/>
          <a:chExt cx="0" cy="0"/>
        </a:xfrm>
      </p:grpSpPr>
      <p:sp>
        <p:nvSpPr>
          <p:cNvPr id="131" name="Google Shape;131;p16"/>
          <p:cNvSpPr/>
          <p:nvPr/>
        </p:nvSpPr>
        <p:spPr>
          <a:xfrm>
            <a:off x="7481100" y="286200"/>
            <a:ext cx="1378200" cy="1515300"/>
          </a:xfrm>
          <a:prstGeom prst="roundRect">
            <a:avLst>
              <a:gd fmla="val 34561" name="adj"/>
            </a:avLst>
          </a:prstGeom>
          <a:gradFill>
            <a:gsLst>
              <a:gs pos="0">
                <a:schemeClr val="dk1"/>
              </a:gs>
              <a:gs pos="50000">
                <a:schemeClr val="dk1"/>
              </a:gs>
              <a:gs pos="100000">
                <a:schemeClr val="accent4"/>
              </a:gs>
            </a:gsLst>
            <a:lin ang="8099331" scaled="0"/>
          </a:gra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32" name="Google Shape;132;p16"/>
          <p:cNvSpPr/>
          <p:nvPr/>
        </p:nvSpPr>
        <p:spPr>
          <a:xfrm>
            <a:off x="4525250" y="2132675"/>
            <a:ext cx="4334118" cy="2724738"/>
          </a:xfrm>
          <a:custGeom>
            <a:rect b="b" l="l" r="r" t="t"/>
            <a:pathLst>
              <a:path extrusionOk="0" h="37241" w="60284">
                <a:moveTo>
                  <a:pt x="3498" y="1"/>
                </a:moveTo>
                <a:lnTo>
                  <a:pt x="3312" y="18"/>
                </a:lnTo>
                <a:lnTo>
                  <a:pt x="3108" y="35"/>
                </a:lnTo>
                <a:lnTo>
                  <a:pt x="2904" y="69"/>
                </a:lnTo>
                <a:lnTo>
                  <a:pt x="2717" y="120"/>
                </a:lnTo>
                <a:lnTo>
                  <a:pt x="2530" y="171"/>
                </a:lnTo>
                <a:lnTo>
                  <a:pt x="2344" y="239"/>
                </a:lnTo>
                <a:lnTo>
                  <a:pt x="2157" y="307"/>
                </a:lnTo>
                <a:lnTo>
                  <a:pt x="1987" y="391"/>
                </a:lnTo>
                <a:lnTo>
                  <a:pt x="1817" y="493"/>
                </a:lnTo>
                <a:lnTo>
                  <a:pt x="1647" y="595"/>
                </a:lnTo>
                <a:lnTo>
                  <a:pt x="1495" y="697"/>
                </a:lnTo>
                <a:lnTo>
                  <a:pt x="1342" y="816"/>
                </a:lnTo>
                <a:lnTo>
                  <a:pt x="1189" y="952"/>
                </a:lnTo>
                <a:lnTo>
                  <a:pt x="1053" y="1088"/>
                </a:lnTo>
                <a:lnTo>
                  <a:pt x="917" y="1224"/>
                </a:lnTo>
                <a:lnTo>
                  <a:pt x="798" y="1376"/>
                </a:lnTo>
                <a:lnTo>
                  <a:pt x="679" y="1529"/>
                </a:lnTo>
                <a:lnTo>
                  <a:pt x="578" y="1682"/>
                </a:lnTo>
                <a:lnTo>
                  <a:pt x="476" y="1852"/>
                </a:lnTo>
                <a:lnTo>
                  <a:pt x="357" y="2039"/>
                </a:lnTo>
                <a:lnTo>
                  <a:pt x="289" y="2208"/>
                </a:lnTo>
                <a:lnTo>
                  <a:pt x="204" y="2395"/>
                </a:lnTo>
                <a:lnTo>
                  <a:pt x="153" y="2582"/>
                </a:lnTo>
                <a:lnTo>
                  <a:pt x="102" y="2786"/>
                </a:lnTo>
                <a:lnTo>
                  <a:pt x="51" y="2990"/>
                </a:lnTo>
                <a:lnTo>
                  <a:pt x="34" y="3193"/>
                </a:lnTo>
                <a:lnTo>
                  <a:pt x="17" y="3397"/>
                </a:lnTo>
                <a:lnTo>
                  <a:pt x="0" y="3601"/>
                </a:lnTo>
                <a:lnTo>
                  <a:pt x="0" y="33641"/>
                </a:lnTo>
                <a:lnTo>
                  <a:pt x="17" y="33998"/>
                </a:lnTo>
                <a:lnTo>
                  <a:pt x="85" y="34354"/>
                </a:lnTo>
                <a:lnTo>
                  <a:pt x="170" y="34711"/>
                </a:lnTo>
                <a:lnTo>
                  <a:pt x="289" y="35033"/>
                </a:lnTo>
                <a:lnTo>
                  <a:pt x="442" y="35356"/>
                </a:lnTo>
                <a:lnTo>
                  <a:pt x="629" y="35645"/>
                </a:lnTo>
                <a:lnTo>
                  <a:pt x="849" y="35933"/>
                </a:lnTo>
                <a:lnTo>
                  <a:pt x="1070" y="36188"/>
                </a:lnTo>
                <a:lnTo>
                  <a:pt x="1325" y="36409"/>
                </a:lnTo>
                <a:lnTo>
                  <a:pt x="1613" y="36613"/>
                </a:lnTo>
                <a:lnTo>
                  <a:pt x="1902" y="36799"/>
                </a:lnTo>
                <a:lnTo>
                  <a:pt x="2225" y="36952"/>
                </a:lnTo>
                <a:lnTo>
                  <a:pt x="2547" y="37071"/>
                </a:lnTo>
                <a:lnTo>
                  <a:pt x="2887" y="37156"/>
                </a:lnTo>
                <a:lnTo>
                  <a:pt x="3244" y="37224"/>
                </a:lnTo>
                <a:lnTo>
                  <a:pt x="3617" y="37241"/>
                </a:lnTo>
                <a:lnTo>
                  <a:pt x="56684" y="37241"/>
                </a:lnTo>
                <a:lnTo>
                  <a:pt x="57057" y="37224"/>
                </a:lnTo>
                <a:lnTo>
                  <a:pt x="57414" y="37156"/>
                </a:lnTo>
                <a:lnTo>
                  <a:pt x="57754" y="37071"/>
                </a:lnTo>
                <a:lnTo>
                  <a:pt x="58076" y="36952"/>
                </a:lnTo>
                <a:lnTo>
                  <a:pt x="58399" y="36799"/>
                </a:lnTo>
                <a:lnTo>
                  <a:pt x="58688" y="36613"/>
                </a:lnTo>
                <a:lnTo>
                  <a:pt x="58976" y="36409"/>
                </a:lnTo>
                <a:lnTo>
                  <a:pt x="59231" y="36188"/>
                </a:lnTo>
                <a:lnTo>
                  <a:pt x="59452" y="35933"/>
                </a:lnTo>
                <a:lnTo>
                  <a:pt x="59672" y="35645"/>
                </a:lnTo>
                <a:lnTo>
                  <a:pt x="59842" y="35356"/>
                </a:lnTo>
                <a:lnTo>
                  <a:pt x="59995" y="35033"/>
                </a:lnTo>
                <a:lnTo>
                  <a:pt x="60114" y="34711"/>
                </a:lnTo>
                <a:lnTo>
                  <a:pt x="60199" y="34354"/>
                </a:lnTo>
                <a:lnTo>
                  <a:pt x="60267" y="33998"/>
                </a:lnTo>
                <a:lnTo>
                  <a:pt x="60284" y="33641"/>
                </a:lnTo>
                <a:lnTo>
                  <a:pt x="60284" y="14316"/>
                </a:lnTo>
                <a:lnTo>
                  <a:pt x="60267" y="13994"/>
                </a:lnTo>
                <a:lnTo>
                  <a:pt x="60216" y="13688"/>
                </a:lnTo>
                <a:lnTo>
                  <a:pt x="60148" y="13382"/>
                </a:lnTo>
                <a:lnTo>
                  <a:pt x="60063" y="13077"/>
                </a:lnTo>
                <a:lnTo>
                  <a:pt x="59944" y="12805"/>
                </a:lnTo>
                <a:lnTo>
                  <a:pt x="59808" y="12533"/>
                </a:lnTo>
                <a:lnTo>
                  <a:pt x="59638" y="12278"/>
                </a:lnTo>
                <a:lnTo>
                  <a:pt x="59469" y="12024"/>
                </a:lnTo>
                <a:lnTo>
                  <a:pt x="59265" y="11803"/>
                </a:lnTo>
                <a:lnTo>
                  <a:pt x="59044" y="11599"/>
                </a:lnTo>
                <a:lnTo>
                  <a:pt x="58806" y="11412"/>
                </a:lnTo>
                <a:lnTo>
                  <a:pt x="58552" y="11243"/>
                </a:lnTo>
                <a:lnTo>
                  <a:pt x="58280" y="11090"/>
                </a:lnTo>
                <a:lnTo>
                  <a:pt x="57991" y="10954"/>
                </a:lnTo>
                <a:lnTo>
                  <a:pt x="57703" y="10852"/>
                </a:lnTo>
                <a:lnTo>
                  <a:pt x="57397" y="10784"/>
                </a:lnTo>
                <a:lnTo>
                  <a:pt x="4330" y="86"/>
                </a:lnTo>
                <a:lnTo>
                  <a:pt x="4127" y="35"/>
                </a:lnTo>
                <a:lnTo>
                  <a:pt x="3906" y="18"/>
                </a:lnTo>
                <a:lnTo>
                  <a:pt x="3702" y="1"/>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Inter"/>
              <a:ea typeface="Inter"/>
              <a:cs typeface="Inter"/>
              <a:sym typeface="Inter"/>
            </a:endParaRPr>
          </a:p>
        </p:txBody>
      </p:sp>
      <p:sp>
        <p:nvSpPr>
          <p:cNvPr id="133" name="Google Shape;133;p16"/>
          <p:cNvSpPr/>
          <p:nvPr/>
        </p:nvSpPr>
        <p:spPr>
          <a:xfrm>
            <a:off x="284650" y="2526600"/>
            <a:ext cx="4240500" cy="2331000"/>
          </a:xfrm>
          <a:prstGeom prst="roundRect">
            <a:avLst>
              <a:gd fmla="val 17948"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34" name="Google Shape;134;p16"/>
          <p:cNvSpPr/>
          <p:nvPr/>
        </p:nvSpPr>
        <p:spPr>
          <a:xfrm>
            <a:off x="284700" y="286200"/>
            <a:ext cx="7196400" cy="1515300"/>
          </a:xfrm>
          <a:prstGeom prst="roundRect">
            <a:avLst>
              <a:gd fmla="val 27953"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35" name="Google Shape;135;p16"/>
          <p:cNvSpPr/>
          <p:nvPr/>
        </p:nvSpPr>
        <p:spPr>
          <a:xfrm>
            <a:off x="284650" y="1801500"/>
            <a:ext cx="2120400" cy="725100"/>
          </a:xfrm>
          <a:prstGeom prst="roundRect">
            <a:avLst>
              <a:gd fmla="val 34561" name="adj"/>
            </a:avLst>
          </a:prstGeom>
          <a:solidFill>
            <a:schemeClr val="accent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36" name="Google Shape;136;p16"/>
          <p:cNvSpPr/>
          <p:nvPr/>
        </p:nvSpPr>
        <p:spPr>
          <a:xfrm>
            <a:off x="2404853" y="1801500"/>
            <a:ext cx="2120400" cy="725100"/>
          </a:xfrm>
          <a:prstGeom prst="roundRect">
            <a:avLst>
              <a:gd fmla="val 34561" name="adj"/>
            </a:avLst>
          </a:prstGeom>
          <a:solidFill>
            <a:schemeClr val="accent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37" name="Google Shape;137;p16"/>
          <p:cNvSpPr/>
          <p:nvPr/>
        </p:nvSpPr>
        <p:spPr>
          <a:xfrm>
            <a:off x="4525100" y="1801500"/>
            <a:ext cx="4334113" cy="1124758"/>
          </a:xfrm>
          <a:custGeom>
            <a:rect b="b" l="l" r="r" t="t"/>
            <a:pathLst>
              <a:path extrusionOk="0" h="74772" w="285750">
                <a:moveTo>
                  <a:pt x="9573" y="0"/>
                </a:moveTo>
                <a:lnTo>
                  <a:pt x="9083" y="38"/>
                </a:lnTo>
                <a:lnTo>
                  <a:pt x="8555" y="113"/>
                </a:lnTo>
                <a:lnTo>
                  <a:pt x="8065" y="188"/>
                </a:lnTo>
                <a:lnTo>
                  <a:pt x="7575" y="302"/>
                </a:lnTo>
                <a:lnTo>
                  <a:pt x="7085" y="452"/>
                </a:lnTo>
                <a:lnTo>
                  <a:pt x="6633" y="603"/>
                </a:lnTo>
                <a:lnTo>
                  <a:pt x="6181" y="791"/>
                </a:lnTo>
                <a:lnTo>
                  <a:pt x="5729" y="980"/>
                </a:lnTo>
                <a:lnTo>
                  <a:pt x="5276" y="1206"/>
                </a:lnTo>
                <a:lnTo>
                  <a:pt x="4862" y="1432"/>
                </a:lnTo>
                <a:lnTo>
                  <a:pt x="4447" y="1696"/>
                </a:lnTo>
                <a:lnTo>
                  <a:pt x="4070" y="1997"/>
                </a:lnTo>
                <a:lnTo>
                  <a:pt x="3693" y="2299"/>
                </a:lnTo>
                <a:lnTo>
                  <a:pt x="3317" y="2600"/>
                </a:lnTo>
                <a:lnTo>
                  <a:pt x="2977" y="2940"/>
                </a:lnTo>
                <a:lnTo>
                  <a:pt x="2638" y="3279"/>
                </a:lnTo>
                <a:lnTo>
                  <a:pt x="2299" y="3656"/>
                </a:lnTo>
                <a:lnTo>
                  <a:pt x="1997" y="4033"/>
                </a:lnTo>
                <a:lnTo>
                  <a:pt x="1734" y="4447"/>
                </a:lnTo>
                <a:lnTo>
                  <a:pt x="1470" y="4862"/>
                </a:lnTo>
                <a:lnTo>
                  <a:pt x="1206" y="5276"/>
                </a:lnTo>
                <a:lnTo>
                  <a:pt x="1018" y="5691"/>
                </a:lnTo>
                <a:lnTo>
                  <a:pt x="791" y="6143"/>
                </a:lnTo>
                <a:lnTo>
                  <a:pt x="603" y="6595"/>
                </a:lnTo>
                <a:lnTo>
                  <a:pt x="452" y="7085"/>
                </a:lnTo>
                <a:lnTo>
                  <a:pt x="339" y="7575"/>
                </a:lnTo>
                <a:lnTo>
                  <a:pt x="226" y="8065"/>
                </a:lnTo>
                <a:lnTo>
                  <a:pt x="113" y="8555"/>
                </a:lnTo>
                <a:lnTo>
                  <a:pt x="75" y="9045"/>
                </a:lnTo>
                <a:lnTo>
                  <a:pt x="38" y="9573"/>
                </a:lnTo>
                <a:lnTo>
                  <a:pt x="0" y="10063"/>
                </a:lnTo>
                <a:lnTo>
                  <a:pt x="38" y="10967"/>
                </a:lnTo>
                <a:lnTo>
                  <a:pt x="151" y="11834"/>
                </a:lnTo>
                <a:lnTo>
                  <a:pt x="339" y="12701"/>
                </a:lnTo>
                <a:lnTo>
                  <a:pt x="603" y="13530"/>
                </a:lnTo>
                <a:lnTo>
                  <a:pt x="942" y="14321"/>
                </a:lnTo>
                <a:lnTo>
                  <a:pt x="1319" y="15075"/>
                </a:lnTo>
                <a:lnTo>
                  <a:pt x="1771" y="15791"/>
                </a:lnTo>
                <a:lnTo>
                  <a:pt x="2261" y="16469"/>
                </a:lnTo>
                <a:lnTo>
                  <a:pt x="2827" y="17110"/>
                </a:lnTo>
                <a:lnTo>
                  <a:pt x="3467" y="17675"/>
                </a:lnTo>
                <a:lnTo>
                  <a:pt x="4108" y="18203"/>
                </a:lnTo>
                <a:lnTo>
                  <a:pt x="4824" y="18693"/>
                </a:lnTo>
                <a:lnTo>
                  <a:pt x="5578" y="19108"/>
                </a:lnTo>
                <a:lnTo>
                  <a:pt x="6369" y="19447"/>
                </a:lnTo>
                <a:lnTo>
                  <a:pt x="7198" y="19748"/>
                </a:lnTo>
                <a:lnTo>
                  <a:pt x="8065" y="19974"/>
                </a:lnTo>
                <a:lnTo>
                  <a:pt x="273614" y="74546"/>
                </a:lnTo>
                <a:lnTo>
                  <a:pt x="274218" y="74659"/>
                </a:lnTo>
                <a:lnTo>
                  <a:pt x="274783" y="74734"/>
                </a:lnTo>
                <a:lnTo>
                  <a:pt x="275348" y="74772"/>
                </a:lnTo>
                <a:lnTo>
                  <a:pt x="275951" y="74772"/>
                </a:lnTo>
                <a:lnTo>
                  <a:pt x="276516" y="74734"/>
                </a:lnTo>
                <a:lnTo>
                  <a:pt x="277044" y="74659"/>
                </a:lnTo>
                <a:lnTo>
                  <a:pt x="277609" y="74584"/>
                </a:lnTo>
                <a:lnTo>
                  <a:pt x="278137" y="74433"/>
                </a:lnTo>
                <a:lnTo>
                  <a:pt x="278702" y="74282"/>
                </a:lnTo>
                <a:lnTo>
                  <a:pt x="279192" y="74131"/>
                </a:lnTo>
                <a:lnTo>
                  <a:pt x="279720" y="73905"/>
                </a:lnTo>
                <a:lnTo>
                  <a:pt x="280210" y="73679"/>
                </a:lnTo>
                <a:lnTo>
                  <a:pt x="280700" y="73415"/>
                </a:lnTo>
                <a:lnTo>
                  <a:pt x="281152" y="73114"/>
                </a:lnTo>
                <a:lnTo>
                  <a:pt x="281604" y="72812"/>
                </a:lnTo>
                <a:lnTo>
                  <a:pt x="282019" y="72473"/>
                </a:lnTo>
                <a:lnTo>
                  <a:pt x="282433" y="72134"/>
                </a:lnTo>
                <a:lnTo>
                  <a:pt x="282848" y="71757"/>
                </a:lnTo>
                <a:lnTo>
                  <a:pt x="283225" y="71342"/>
                </a:lnTo>
                <a:lnTo>
                  <a:pt x="283564" y="70928"/>
                </a:lnTo>
                <a:lnTo>
                  <a:pt x="283903" y="70513"/>
                </a:lnTo>
                <a:lnTo>
                  <a:pt x="284205" y="70061"/>
                </a:lnTo>
                <a:lnTo>
                  <a:pt x="284469" y="69571"/>
                </a:lnTo>
                <a:lnTo>
                  <a:pt x="284732" y="69081"/>
                </a:lnTo>
                <a:lnTo>
                  <a:pt x="284959" y="68591"/>
                </a:lnTo>
                <a:lnTo>
                  <a:pt x="285147" y="68064"/>
                </a:lnTo>
                <a:lnTo>
                  <a:pt x="285335" y="67536"/>
                </a:lnTo>
                <a:lnTo>
                  <a:pt x="285486" y="66971"/>
                </a:lnTo>
                <a:lnTo>
                  <a:pt x="285599" y="66405"/>
                </a:lnTo>
                <a:lnTo>
                  <a:pt x="285675" y="65840"/>
                </a:lnTo>
                <a:lnTo>
                  <a:pt x="285712" y="65275"/>
                </a:lnTo>
                <a:lnTo>
                  <a:pt x="285750" y="64672"/>
                </a:lnTo>
                <a:lnTo>
                  <a:pt x="285750" y="10063"/>
                </a:lnTo>
                <a:lnTo>
                  <a:pt x="285712" y="9573"/>
                </a:lnTo>
                <a:lnTo>
                  <a:pt x="285675" y="9045"/>
                </a:lnTo>
                <a:lnTo>
                  <a:pt x="285637" y="8555"/>
                </a:lnTo>
                <a:lnTo>
                  <a:pt x="285524" y="8065"/>
                </a:lnTo>
                <a:lnTo>
                  <a:pt x="285411" y="7575"/>
                </a:lnTo>
                <a:lnTo>
                  <a:pt x="285298" y="7085"/>
                </a:lnTo>
                <a:lnTo>
                  <a:pt x="285147" y="6595"/>
                </a:lnTo>
                <a:lnTo>
                  <a:pt x="284959" y="6143"/>
                </a:lnTo>
                <a:lnTo>
                  <a:pt x="284732" y="5691"/>
                </a:lnTo>
                <a:lnTo>
                  <a:pt x="284544" y="5276"/>
                </a:lnTo>
                <a:lnTo>
                  <a:pt x="284280" y="4862"/>
                </a:lnTo>
                <a:lnTo>
                  <a:pt x="284016" y="4447"/>
                </a:lnTo>
                <a:lnTo>
                  <a:pt x="283753" y="4033"/>
                </a:lnTo>
                <a:lnTo>
                  <a:pt x="283451" y="3656"/>
                </a:lnTo>
                <a:lnTo>
                  <a:pt x="283112" y="3279"/>
                </a:lnTo>
                <a:lnTo>
                  <a:pt x="282773" y="2940"/>
                </a:lnTo>
                <a:lnTo>
                  <a:pt x="282433" y="2600"/>
                </a:lnTo>
                <a:lnTo>
                  <a:pt x="282057" y="2299"/>
                </a:lnTo>
                <a:lnTo>
                  <a:pt x="281680" y="1997"/>
                </a:lnTo>
                <a:lnTo>
                  <a:pt x="281303" y="1696"/>
                </a:lnTo>
                <a:lnTo>
                  <a:pt x="280888" y="1432"/>
                </a:lnTo>
                <a:lnTo>
                  <a:pt x="280474" y="1206"/>
                </a:lnTo>
                <a:lnTo>
                  <a:pt x="280021" y="980"/>
                </a:lnTo>
                <a:lnTo>
                  <a:pt x="279569" y="791"/>
                </a:lnTo>
                <a:lnTo>
                  <a:pt x="279117" y="603"/>
                </a:lnTo>
                <a:lnTo>
                  <a:pt x="278665" y="452"/>
                </a:lnTo>
                <a:lnTo>
                  <a:pt x="278175" y="302"/>
                </a:lnTo>
                <a:lnTo>
                  <a:pt x="277685" y="188"/>
                </a:lnTo>
                <a:lnTo>
                  <a:pt x="277195" y="113"/>
                </a:lnTo>
                <a:lnTo>
                  <a:pt x="276667" y="38"/>
                </a:lnTo>
                <a:lnTo>
                  <a:pt x="276177" y="0"/>
                </a:lnTo>
                <a:close/>
              </a:path>
            </a:pathLst>
          </a:custGeom>
          <a:solidFill>
            <a:schemeClr val="accent6"/>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Inter"/>
              <a:ea typeface="Inter"/>
              <a:cs typeface="Inter"/>
              <a:sym typeface="Inter"/>
            </a:endParaRPr>
          </a:p>
        </p:txBody>
      </p:sp>
      <p:sp>
        <p:nvSpPr>
          <p:cNvPr id="138" name="Google Shape;138;p16"/>
          <p:cNvSpPr txBox="1"/>
          <p:nvPr>
            <p:ph type="title"/>
          </p:nvPr>
        </p:nvSpPr>
        <p:spPr>
          <a:xfrm>
            <a:off x="592850" y="286200"/>
            <a:ext cx="6082200" cy="15111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4800">
                <a:solidFill>
                  <a:schemeClr val="lt2"/>
                </a:solidFill>
              </a:defRPr>
            </a:lvl1pPr>
            <a:lvl2pPr lvl="1">
              <a:lnSpc>
                <a:spcPct val="85000"/>
              </a:lnSpc>
              <a:spcBef>
                <a:spcPts val="0"/>
              </a:spcBef>
              <a:spcAft>
                <a:spcPts val="0"/>
              </a:spcAft>
              <a:buNone/>
              <a:defRPr sz="4800">
                <a:solidFill>
                  <a:schemeClr val="lt2"/>
                </a:solidFill>
              </a:defRPr>
            </a:lvl2pPr>
            <a:lvl3pPr lvl="2">
              <a:lnSpc>
                <a:spcPct val="85000"/>
              </a:lnSpc>
              <a:spcBef>
                <a:spcPts val="0"/>
              </a:spcBef>
              <a:spcAft>
                <a:spcPts val="0"/>
              </a:spcAft>
              <a:buNone/>
              <a:defRPr sz="4800">
                <a:solidFill>
                  <a:schemeClr val="lt2"/>
                </a:solidFill>
              </a:defRPr>
            </a:lvl3pPr>
            <a:lvl4pPr lvl="3">
              <a:lnSpc>
                <a:spcPct val="85000"/>
              </a:lnSpc>
              <a:spcBef>
                <a:spcPts val="0"/>
              </a:spcBef>
              <a:spcAft>
                <a:spcPts val="0"/>
              </a:spcAft>
              <a:buNone/>
              <a:defRPr sz="4800">
                <a:solidFill>
                  <a:schemeClr val="lt2"/>
                </a:solidFill>
              </a:defRPr>
            </a:lvl4pPr>
            <a:lvl5pPr lvl="4">
              <a:lnSpc>
                <a:spcPct val="85000"/>
              </a:lnSpc>
              <a:spcBef>
                <a:spcPts val="0"/>
              </a:spcBef>
              <a:spcAft>
                <a:spcPts val="0"/>
              </a:spcAft>
              <a:buNone/>
              <a:defRPr sz="4800">
                <a:solidFill>
                  <a:schemeClr val="lt2"/>
                </a:solidFill>
              </a:defRPr>
            </a:lvl5pPr>
            <a:lvl6pPr lvl="5">
              <a:lnSpc>
                <a:spcPct val="85000"/>
              </a:lnSpc>
              <a:spcBef>
                <a:spcPts val="0"/>
              </a:spcBef>
              <a:spcAft>
                <a:spcPts val="0"/>
              </a:spcAft>
              <a:buNone/>
              <a:defRPr sz="4800">
                <a:solidFill>
                  <a:schemeClr val="lt2"/>
                </a:solidFill>
              </a:defRPr>
            </a:lvl6pPr>
            <a:lvl7pPr lvl="6">
              <a:lnSpc>
                <a:spcPct val="85000"/>
              </a:lnSpc>
              <a:spcBef>
                <a:spcPts val="0"/>
              </a:spcBef>
              <a:spcAft>
                <a:spcPts val="0"/>
              </a:spcAft>
              <a:buNone/>
              <a:defRPr sz="4800">
                <a:solidFill>
                  <a:schemeClr val="lt2"/>
                </a:solidFill>
              </a:defRPr>
            </a:lvl7pPr>
            <a:lvl8pPr lvl="7">
              <a:lnSpc>
                <a:spcPct val="85000"/>
              </a:lnSpc>
              <a:spcBef>
                <a:spcPts val="0"/>
              </a:spcBef>
              <a:spcAft>
                <a:spcPts val="0"/>
              </a:spcAft>
              <a:buNone/>
              <a:defRPr sz="4800">
                <a:solidFill>
                  <a:schemeClr val="lt2"/>
                </a:solidFill>
              </a:defRPr>
            </a:lvl8pPr>
            <a:lvl9pPr lvl="8">
              <a:lnSpc>
                <a:spcPct val="85000"/>
              </a:lnSpc>
              <a:spcBef>
                <a:spcPts val="0"/>
              </a:spcBef>
              <a:spcAft>
                <a:spcPts val="0"/>
              </a:spcAft>
              <a:buNone/>
              <a:defRPr sz="4800">
                <a:solidFill>
                  <a:schemeClr val="lt2"/>
                </a:solidFill>
              </a:defRPr>
            </a:lvl9pPr>
          </a:lstStyle>
          <a:p/>
        </p:txBody>
      </p:sp>
      <p:sp>
        <p:nvSpPr>
          <p:cNvPr id="139" name="Google Shape;139;p16"/>
          <p:cNvSpPr txBox="1"/>
          <p:nvPr>
            <p:ph idx="1" type="body"/>
          </p:nvPr>
        </p:nvSpPr>
        <p:spPr>
          <a:xfrm>
            <a:off x="592850" y="2773025"/>
            <a:ext cx="2796600" cy="1932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Inter"/>
              <a:buChar char="●"/>
              <a:defRPr/>
            </a:lvl1pPr>
            <a:lvl2pPr indent="-304800" lvl="1" marL="914400">
              <a:spcBef>
                <a:spcPts val="0"/>
              </a:spcBef>
              <a:spcAft>
                <a:spcPts val="0"/>
              </a:spcAft>
              <a:buClr>
                <a:schemeClr val="lt1"/>
              </a:buClr>
              <a:buSzPts val="1200"/>
              <a:buFont typeface="Inter"/>
              <a:buChar char="○"/>
              <a:defRPr/>
            </a:lvl2pPr>
            <a:lvl3pPr indent="-304800" lvl="2" marL="1371600">
              <a:spcBef>
                <a:spcPts val="0"/>
              </a:spcBef>
              <a:spcAft>
                <a:spcPts val="0"/>
              </a:spcAft>
              <a:buClr>
                <a:schemeClr val="lt1"/>
              </a:buClr>
              <a:buSzPts val="1200"/>
              <a:buFont typeface="Inter"/>
              <a:buChar char="■"/>
              <a:defRPr/>
            </a:lvl3pPr>
            <a:lvl4pPr indent="-304800" lvl="3" marL="1828800">
              <a:spcBef>
                <a:spcPts val="0"/>
              </a:spcBef>
              <a:spcAft>
                <a:spcPts val="0"/>
              </a:spcAft>
              <a:buClr>
                <a:schemeClr val="lt1"/>
              </a:buClr>
              <a:buSzPts val="1200"/>
              <a:buFont typeface="Inter"/>
              <a:buChar char="●"/>
              <a:defRPr/>
            </a:lvl4pPr>
            <a:lvl5pPr indent="-304800" lvl="4" marL="2286000">
              <a:spcBef>
                <a:spcPts val="0"/>
              </a:spcBef>
              <a:spcAft>
                <a:spcPts val="0"/>
              </a:spcAft>
              <a:buClr>
                <a:schemeClr val="lt1"/>
              </a:buClr>
              <a:buSzPts val="1200"/>
              <a:buFont typeface="Inter"/>
              <a:buChar char="○"/>
              <a:defRPr/>
            </a:lvl5pPr>
            <a:lvl6pPr indent="-304800" lvl="5" marL="2743200">
              <a:spcBef>
                <a:spcPts val="0"/>
              </a:spcBef>
              <a:spcAft>
                <a:spcPts val="0"/>
              </a:spcAft>
              <a:buClr>
                <a:schemeClr val="lt1"/>
              </a:buClr>
              <a:buSzPts val="1200"/>
              <a:buFont typeface="Inter"/>
              <a:buChar char="■"/>
              <a:defRPr/>
            </a:lvl6pPr>
            <a:lvl7pPr indent="-304800" lvl="6" marL="3200400">
              <a:spcBef>
                <a:spcPts val="0"/>
              </a:spcBef>
              <a:spcAft>
                <a:spcPts val="0"/>
              </a:spcAft>
              <a:buClr>
                <a:schemeClr val="lt1"/>
              </a:buClr>
              <a:buSzPts val="1200"/>
              <a:buFont typeface="Inter"/>
              <a:buChar char="●"/>
              <a:defRPr/>
            </a:lvl7pPr>
            <a:lvl8pPr indent="-304800" lvl="7" marL="3657600">
              <a:spcBef>
                <a:spcPts val="0"/>
              </a:spcBef>
              <a:spcAft>
                <a:spcPts val="0"/>
              </a:spcAft>
              <a:buClr>
                <a:schemeClr val="lt1"/>
              </a:buClr>
              <a:buSzPts val="1200"/>
              <a:buFont typeface="Inter"/>
              <a:buChar char="○"/>
              <a:defRPr/>
            </a:lvl8pPr>
            <a:lvl9pPr indent="-304800" lvl="8" marL="4114800">
              <a:spcBef>
                <a:spcPts val="0"/>
              </a:spcBef>
              <a:spcAft>
                <a:spcPts val="0"/>
              </a:spcAft>
              <a:buClr>
                <a:schemeClr val="lt1"/>
              </a:buClr>
              <a:buSzPts val="1200"/>
              <a:buFont typeface="Inter"/>
              <a:buChar char="■"/>
              <a:defRPr/>
            </a:lvl9pPr>
          </a:lstStyle>
          <a:p/>
        </p:txBody>
      </p:sp>
      <p:sp>
        <p:nvSpPr>
          <p:cNvPr id="140" name="Google Shape;140;p16"/>
          <p:cNvSpPr txBox="1"/>
          <p:nvPr>
            <p:ph idx="2" type="subTitle"/>
          </p:nvPr>
        </p:nvSpPr>
        <p:spPr>
          <a:xfrm>
            <a:off x="4771575" y="3832425"/>
            <a:ext cx="3356700" cy="401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600"/>
              <a:buFont typeface="Fredoka Medium"/>
              <a:buNone/>
              <a:defRPr sz="1600">
                <a:latin typeface="Fredoka Medium"/>
                <a:ea typeface="Fredoka Medium"/>
                <a:cs typeface="Fredoka Medium"/>
                <a:sym typeface="Fredoka Medium"/>
              </a:defRPr>
            </a:lvl1pPr>
            <a:lvl2pPr lvl="1">
              <a:spcBef>
                <a:spcPts val="0"/>
              </a:spcBef>
              <a:spcAft>
                <a:spcPts val="0"/>
              </a:spcAft>
              <a:buClr>
                <a:schemeClr val="lt1"/>
              </a:buClr>
              <a:buSzPts val="1600"/>
              <a:buFont typeface="Fredoka Medium"/>
              <a:buNone/>
              <a:defRPr sz="16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600"/>
              <a:buFont typeface="Fredoka Medium"/>
              <a:buNone/>
              <a:defRPr sz="16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600"/>
              <a:buFont typeface="Fredoka Medium"/>
              <a:buNone/>
              <a:defRPr sz="16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600"/>
              <a:buFont typeface="Fredoka Medium"/>
              <a:buNone/>
              <a:defRPr sz="16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600"/>
              <a:buFont typeface="Fredoka Medium"/>
              <a:buNone/>
              <a:defRPr sz="16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600"/>
              <a:buFont typeface="Fredoka Medium"/>
              <a:buNone/>
              <a:defRPr sz="16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600"/>
              <a:buFont typeface="Fredoka Medium"/>
              <a:buNone/>
              <a:defRPr sz="16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600"/>
              <a:buFont typeface="Fredoka Medium"/>
              <a:buNone/>
              <a:defRPr sz="1600">
                <a:solidFill>
                  <a:schemeClr val="lt1"/>
                </a:solidFill>
                <a:latin typeface="Fredoka Medium"/>
                <a:ea typeface="Fredoka Medium"/>
                <a:cs typeface="Fredoka Medium"/>
                <a:sym typeface="Fredoka Medium"/>
              </a:defRPr>
            </a:lvl9pPr>
          </a:lstStyle>
          <a:p/>
        </p:txBody>
      </p:sp>
      <p:pic>
        <p:nvPicPr>
          <p:cNvPr descr="A blue pill shape" id="141" name="Google Shape;141;p16"/>
          <p:cNvPicPr preferRelativeResize="0"/>
          <p:nvPr/>
        </p:nvPicPr>
        <p:blipFill>
          <a:blip r:embed="rId2">
            <a:alphaModFix/>
          </a:blip>
          <a:stretch>
            <a:fillRect/>
          </a:stretch>
        </p:blipFill>
        <p:spPr>
          <a:xfrm rot="776260">
            <a:off x="8591150" y="288500"/>
            <a:ext cx="188300" cy="357200"/>
          </a:xfrm>
          <a:prstGeom prst="rect">
            <a:avLst/>
          </a:prstGeom>
          <a:noFill/>
          <a:ln>
            <a:noFill/>
          </a:ln>
        </p:spPr>
      </p:pic>
      <p:pic>
        <p:nvPicPr>
          <p:cNvPr descr="A purple triangle" id="142" name="Google Shape;142;p16"/>
          <p:cNvPicPr preferRelativeResize="0"/>
          <p:nvPr/>
        </p:nvPicPr>
        <p:blipFill>
          <a:blip r:embed="rId3">
            <a:alphaModFix/>
          </a:blip>
          <a:stretch>
            <a:fillRect/>
          </a:stretch>
        </p:blipFill>
        <p:spPr>
          <a:xfrm>
            <a:off x="7802908" y="679199"/>
            <a:ext cx="734580" cy="725099"/>
          </a:xfrm>
          <a:prstGeom prst="rect">
            <a:avLst/>
          </a:prstGeom>
          <a:noFill/>
          <a:ln>
            <a:noFill/>
          </a:ln>
        </p:spPr>
      </p:pic>
    </p:spTree>
  </p:cSld>
  <p:clrMapOvr>
    <a:masterClrMapping/>
  </p:clrMapOvr>
  <p:extLst>
    <p:ext uri="{DCECCB84-F9BA-43D5-87BE-67443E8EF086}">
      <p15:sldGuideLst>
        <p15:guide id="1" pos="2850">
          <p15:clr>
            <a:srgbClr val="E46962"/>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871" name="Shape 1871"/>
        <p:cNvGrpSpPr/>
        <p:nvPr/>
      </p:nvGrpSpPr>
      <p:grpSpPr>
        <a:xfrm>
          <a:off x="0" y="0"/>
          <a:ext cx="0" cy="0"/>
          <a:chOff x="0" y="0"/>
          <a:chExt cx="0" cy="0"/>
        </a:xfrm>
      </p:grpSpPr>
      <p:sp>
        <p:nvSpPr>
          <p:cNvPr id="1872" name="Google Shape;1872;p15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3" name="Google Shape;1873;p15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874" name="Shape 1874"/>
        <p:cNvGrpSpPr/>
        <p:nvPr/>
      </p:nvGrpSpPr>
      <p:grpSpPr>
        <a:xfrm>
          <a:off x="0" y="0"/>
          <a:ext cx="0" cy="0"/>
          <a:chOff x="0" y="0"/>
          <a:chExt cx="0" cy="0"/>
        </a:xfrm>
      </p:grpSpPr>
      <p:sp>
        <p:nvSpPr>
          <p:cNvPr id="1875" name="Google Shape;1875;p15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6" name="Google Shape;1876;p15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877" name="Google Shape;1877;p15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78" name="Shape 1878"/>
        <p:cNvGrpSpPr/>
        <p:nvPr/>
      </p:nvGrpSpPr>
      <p:grpSpPr>
        <a:xfrm>
          <a:off x="0" y="0"/>
          <a:ext cx="0" cy="0"/>
          <a:chOff x="0" y="0"/>
          <a:chExt cx="0" cy="0"/>
        </a:xfrm>
      </p:grpSpPr>
      <p:sp>
        <p:nvSpPr>
          <p:cNvPr id="1879" name="Google Shape;1879;p15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880" name="Shape 1880"/>
        <p:cNvGrpSpPr/>
        <p:nvPr/>
      </p:nvGrpSpPr>
      <p:grpSpPr>
        <a:xfrm>
          <a:off x="0" y="0"/>
          <a:ext cx="0" cy="0"/>
          <a:chOff x="0" y="0"/>
          <a:chExt cx="0" cy="0"/>
        </a:xfrm>
      </p:grpSpPr>
      <p:sp>
        <p:nvSpPr>
          <p:cNvPr id="1881" name="Google Shape;1881;p15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82" name="Google Shape;1882;p15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883" name="Shape 1883"/>
        <p:cNvGrpSpPr/>
        <p:nvPr/>
      </p:nvGrpSpPr>
      <p:grpSpPr>
        <a:xfrm>
          <a:off x="0" y="0"/>
          <a:ext cx="0" cy="0"/>
          <a:chOff x="0" y="0"/>
          <a:chExt cx="0" cy="0"/>
        </a:xfrm>
      </p:grpSpPr>
      <p:sp>
        <p:nvSpPr>
          <p:cNvPr id="1884" name="Google Shape;1884;p15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885" name="Shape 1885"/>
        <p:cNvGrpSpPr/>
        <p:nvPr/>
      </p:nvGrpSpPr>
      <p:grpSpPr>
        <a:xfrm>
          <a:off x="0" y="0"/>
          <a:ext cx="0" cy="0"/>
          <a:chOff x="0" y="0"/>
          <a:chExt cx="0" cy="0"/>
        </a:xfrm>
      </p:grpSpPr>
      <p:sp>
        <p:nvSpPr>
          <p:cNvPr id="1886" name="Google Shape;1886;p15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887" name="Google Shape;1887;p15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p:txBody>
      </p:sp>
      <p:sp>
        <p:nvSpPr>
          <p:cNvPr id="1888" name="Google Shape;1888;p15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89" name="Shape 1889"/>
        <p:cNvGrpSpPr/>
        <p:nvPr/>
      </p:nvGrpSpPr>
      <p:grpSpPr>
        <a:xfrm>
          <a:off x="0" y="0"/>
          <a:ext cx="0" cy="0"/>
          <a:chOff x="0" y="0"/>
          <a:chExt cx="0" cy="0"/>
        </a:xfrm>
      </p:grpSpPr>
      <p:sp>
        <p:nvSpPr>
          <p:cNvPr id="1890" name="Google Shape;1890;p16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891" name="Shape 1891"/>
        <p:cNvGrpSpPr/>
        <p:nvPr/>
      </p:nvGrpSpPr>
      <p:grpSpPr>
        <a:xfrm>
          <a:off x="0" y="0"/>
          <a:ext cx="0" cy="0"/>
          <a:chOff x="0" y="0"/>
          <a:chExt cx="0" cy="0"/>
        </a:xfrm>
      </p:grpSpPr>
      <p:sp>
        <p:nvSpPr>
          <p:cNvPr id="1892" name="Google Shape;1892;p16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93" name="Google Shape;1893;p16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04800" lvl="0" marL="457200" algn="ctr">
              <a:spcBef>
                <a:spcPts val="0"/>
              </a:spcBef>
              <a:spcAft>
                <a:spcPts val="0"/>
              </a:spcAft>
              <a:buSzPts val="1200"/>
              <a:buChar char="●"/>
              <a:defRPr/>
            </a:lvl1pPr>
            <a:lvl2pPr indent="-304800" lvl="1" marL="914400" algn="ctr">
              <a:spcBef>
                <a:spcPts val="800"/>
              </a:spcBef>
              <a:spcAft>
                <a:spcPts val="0"/>
              </a:spcAft>
              <a:buSzPts val="1200"/>
              <a:buChar char="○"/>
              <a:defRPr/>
            </a:lvl2pPr>
            <a:lvl3pPr indent="-304800" lvl="2" marL="1371600" algn="ctr">
              <a:spcBef>
                <a:spcPts val="800"/>
              </a:spcBef>
              <a:spcAft>
                <a:spcPts val="0"/>
              </a:spcAft>
              <a:buSzPts val="1200"/>
              <a:buChar char="■"/>
              <a:defRPr/>
            </a:lvl3pPr>
            <a:lvl4pPr indent="-304800" lvl="3" marL="1828800" algn="ctr">
              <a:spcBef>
                <a:spcPts val="800"/>
              </a:spcBef>
              <a:spcAft>
                <a:spcPts val="0"/>
              </a:spcAft>
              <a:buSzPts val="1200"/>
              <a:buChar char="●"/>
              <a:defRPr/>
            </a:lvl4pPr>
            <a:lvl5pPr indent="-304800" lvl="4" marL="2286000" algn="ctr">
              <a:spcBef>
                <a:spcPts val="800"/>
              </a:spcBef>
              <a:spcAft>
                <a:spcPts val="0"/>
              </a:spcAft>
              <a:buSzPts val="1200"/>
              <a:buChar char="○"/>
              <a:defRPr/>
            </a:lvl5pPr>
            <a:lvl6pPr indent="-304800" lvl="5" marL="2743200" algn="ctr">
              <a:spcBef>
                <a:spcPts val="800"/>
              </a:spcBef>
              <a:spcAft>
                <a:spcPts val="0"/>
              </a:spcAft>
              <a:buSzPts val="1200"/>
              <a:buChar char="■"/>
              <a:defRPr/>
            </a:lvl6pPr>
            <a:lvl7pPr indent="-304800" lvl="6" marL="3200400" algn="ctr">
              <a:spcBef>
                <a:spcPts val="800"/>
              </a:spcBef>
              <a:spcAft>
                <a:spcPts val="0"/>
              </a:spcAft>
              <a:buSzPts val="1200"/>
              <a:buChar char="●"/>
              <a:defRPr/>
            </a:lvl7pPr>
            <a:lvl8pPr indent="-304800" lvl="7" marL="3657600" algn="ctr">
              <a:spcBef>
                <a:spcPts val="800"/>
              </a:spcBef>
              <a:spcAft>
                <a:spcPts val="0"/>
              </a:spcAft>
              <a:buSzPts val="1200"/>
              <a:buChar char="○"/>
              <a:defRPr/>
            </a:lvl8pPr>
            <a:lvl9pPr indent="-304800" lvl="8" marL="4114800" algn="ctr">
              <a:spcBef>
                <a:spcPts val="800"/>
              </a:spcBef>
              <a:spcAft>
                <a:spcPts val="800"/>
              </a:spcAft>
              <a:buSzPts val="1200"/>
              <a:buChar char="■"/>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94" name="Shape 1894"/>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895" name="Shape 1895"/>
        <p:cNvGrpSpPr/>
        <p:nvPr/>
      </p:nvGrpSpPr>
      <p:grpSpPr>
        <a:xfrm>
          <a:off x="0" y="0"/>
          <a:ext cx="0" cy="0"/>
          <a:chOff x="0" y="0"/>
          <a:chExt cx="0" cy="0"/>
        </a:xfrm>
      </p:grpSpPr>
      <p:sp>
        <p:nvSpPr>
          <p:cNvPr id="1896" name="Google Shape;1896;p16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97" name="Google Shape;1897;p16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898" name="Google Shape;1898;p16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899" name="Google Shape;1899;p16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900" name="Google Shape;1900;p16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901" name="Google Shape;1901;p16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902" name="Google Shape;1902;p16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p:cSld name="BLANK_1_1_1_1_1_1_1_1_1_1_1_1_1_1_2">
    <p:spTree>
      <p:nvGrpSpPr>
        <p:cNvPr id="143" name="Shape 143"/>
        <p:cNvGrpSpPr/>
        <p:nvPr/>
      </p:nvGrpSpPr>
      <p:grpSpPr>
        <a:xfrm>
          <a:off x="0" y="0"/>
          <a:ext cx="0" cy="0"/>
          <a:chOff x="0" y="0"/>
          <a:chExt cx="0" cy="0"/>
        </a:xfrm>
      </p:grpSpPr>
      <p:sp>
        <p:nvSpPr>
          <p:cNvPr id="144" name="Google Shape;144;p17"/>
          <p:cNvSpPr txBox="1"/>
          <p:nvPr>
            <p:ph idx="1" type="subTitle"/>
          </p:nvPr>
        </p:nvSpPr>
        <p:spPr>
          <a:xfrm>
            <a:off x="1380050" y="1931750"/>
            <a:ext cx="1644300" cy="379500"/>
          </a:xfrm>
          <a:prstGeom prst="rect">
            <a:avLst/>
          </a:prstGeom>
        </p:spPr>
        <p:txBody>
          <a:bodyPr anchorCtr="0" anchor="t" bIns="0" lIns="0" spcFirstLastPara="1" rIns="0" wrap="square" tIns="0">
            <a:noAutofit/>
          </a:bodyPr>
          <a:lstStyle>
            <a:lvl1pPr lvl="0">
              <a:spcBef>
                <a:spcPts val="0"/>
              </a:spcBef>
              <a:spcAft>
                <a:spcPts val="0"/>
              </a:spcAft>
              <a:buNone/>
              <a:defRPr>
                <a:latin typeface="Fredoka Medium"/>
                <a:ea typeface="Fredoka Medium"/>
                <a:cs typeface="Fredoka Medium"/>
                <a:sym typeface="Fredoka Medium"/>
              </a:defRPr>
            </a:lvl1pPr>
            <a:lvl2pPr lvl="1">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9pPr>
          </a:lstStyle>
          <a:p/>
        </p:txBody>
      </p:sp>
      <p:sp>
        <p:nvSpPr>
          <p:cNvPr id="145" name="Google Shape;145;p17"/>
          <p:cNvSpPr txBox="1"/>
          <p:nvPr>
            <p:ph idx="2" type="subTitle"/>
          </p:nvPr>
        </p:nvSpPr>
        <p:spPr>
          <a:xfrm>
            <a:off x="1380050" y="2969075"/>
            <a:ext cx="1644300" cy="379500"/>
          </a:xfrm>
          <a:prstGeom prst="rect">
            <a:avLst/>
          </a:prstGeom>
        </p:spPr>
        <p:txBody>
          <a:bodyPr anchorCtr="0" anchor="t" bIns="0" lIns="0" spcFirstLastPara="1" rIns="0" wrap="square" tIns="0">
            <a:noAutofit/>
          </a:bodyPr>
          <a:lstStyle>
            <a:lvl1pPr lvl="0">
              <a:spcBef>
                <a:spcPts val="0"/>
              </a:spcBef>
              <a:spcAft>
                <a:spcPts val="0"/>
              </a:spcAft>
              <a:buNone/>
              <a:defRPr>
                <a:latin typeface="Fredoka Medium"/>
                <a:ea typeface="Fredoka Medium"/>
                <a:cs typeface="Fredoka Medium"/>
                <a:sym typeface="Fredoka Medium"/>
              </a:defRPr>
            </a:lvl1pPr>
            <a:lvl2pPr lvl="1">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9pPr>
          </a:lstStyle>
          <a:p/>
        </p:txBody>
      </p:sp>
      <p:sp>
        <p:nvSpPr>
          <p:cNvPr id="146" name="Google Shape;146;p17"/>
          <p:cNvSpPr txBox="1"/>
          <p:nvPr>
            <p:ph idx="3" type="subTitle"/>
          </p:nvPr>
        </p:nvSpPr>
        <p:spPr>
          <a:xfrm>
            <a:off x="1380050" y="4006400"/>
            <a:ext cx="1644300" cy="379500"/>
          </a:xfrm>
          <a:prstGeom prst="rect">
            <a:avLst/>
          </a:prstGeom>
        </p:spPr>
        <p:txBody>
          <a:bodyPr anchorCtr="0" anchor="t" bIns="0" lIns="0" spcFirstLastPara="1" rIns="0" wrap="square" tIns="0">
            <a:noAutofit/>
          </a:bodyPr>
          <a:lstStyle>
            <a:lvl1pPr lvl="0">
              <a:spcBef>
                <a:spcPts val="0"/>
              </a:spcBef>
              <a:spcAft>
                <a:spcPts val="0"/>
              </a:spcAft>
              <a:buNone/>
              <a:defRPr>
                <a:latin typeface="Fredoka Medium"/>
                <a:ea typeface="Fredoka Medium"/>
                <a:cs typeface="Fredoka Medium"/>
                <a:sym typeface="Fredoka Medium"/>
              </a:defRPr>
            </a:lvl1pPr>
            <a:lvl2pPr lvl="1">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400"/>
              <a:buFont typeface="Fredoka Medium"/>
              <a:buNone/>
              <a:defRPr>
                <a:solidFill>
                  <a:schemeClr val="lt1"/>
                </a:solidFill>
                <a:latin typeface="Fredoka Medium"/>
                <a:ea typeface="Fredoka Medium"/>
                <a:cs typeface="Fredoka Medium"/>
                <a:sym typeface="Fredoka Medium"/>
              </a:defRPr>
            </a:lvl9pPr>
          </a:lstStyle>
          <a:p/>
        </p:txBody>
      </p:sp>
      <p:sp>
        <p:nvSpPr>
          <p:cNvPr id="147" name="Google Shape;147;p17"/>
          <p:cNvSpPr txBox="1"/>
          <p:nvPr>
            <p:ph type="title"/>
          </p:nvPr>
        </p:nvSpPr>
        <p:spPr>
          <a:xfrm>
            <a:off x="284700" y="286200"/>
            <a:ext cx="6424200" cy="1022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lt2"/>
                </a:solidFill>
              </a:defRPr>
            </a:lvl1pPr>
            <a:lvl2pPr lvl="1">
              <a:lnSpc>
                <a:spcPct val="115000"/>
              </a:lnSpc>
              <a:spcBef>
                <a:spcPts val="0"/>
              </a:spcBef>
              <a:spcAft>
                <a:spcPts val="0"/>
              </a:spcAft>
              <a:buNone/>
              <a:defRPr sz="3600">
                <a:solidFill>
                  <a:schemeClr val="lt2"/>
                </a:solidFill>
              </a:defRPr>
            </a:lvl2pPr>
            <a:lvl3pPr lvl="2">
              <a:lnSpc>
                <a:spcPct val="115000"/>
              </a:lnSpc>
              <a:spcBef>
                <a:spcPts val="0"/>
              </a:spcBef>
              <a:spcAft>
                <a:spcPts val="0"/>
              </a:spcAft>
              <a:buNone/>
              <a:defRPr sz="3600">
                <a:solidFill>
                  <a:schemeClr val="lt2"/>
                </a:solidFill>
              </a:defRPr>
            </a:lvl3pPr>
            <a:lvl4pPr lvl="3">
              <a:lnSpc>
                <a:spcPct val="115000"/>
              </a:lnSpc>
              <a:spcBef>
                <a:spcPts val="0"/>
              </a:spcBef>
              <a:spcAft>
                <a:spcPts val="0"/>
              </a:spcAft>
              <a:buNone/>
              <a:defRPr sz="3600">
                <a:solidFill>
                  <a:schemeClr val="lt2"/>
                </a:solidFill>
              </a:defRPr>
            </a:lvl4pPr>
            <a:lvl5pPr lvl="4">
              <a:lnSpc>
                <a:spcPct val="115000"/>
              </a:lnSpc>
              <a:spcBef>
                <a:spcPts val="0"/>
              </a:spcBef>
              <a:spcAft>
                <a:spcPts val="0"/>
              </a:spcAft>
              <a:buNone/>
              <a:defRPr sz="3600">
                <a:solidFill>
                  <a:schemeClr val="lt2"/>
                </a:solidFill>
              </a:defRPr>
            </a:lvl5pPr>
            <a:lvl6pPr lvl="5">
              <a:lnSpc>
                <a:spcPct val="115000"/>
              </a:lnSpc>
              <a:spcBef>
                <a:spcPts val="0"/>
              </a:spcBef>
              <a:spcAft>
                <a:spcPts val="0"/>
              </a:spcAft>
              <a:buNone/>
              <a:defRPr sz="3600">
                <a:solidFill>
                  <a:schemeClr val="lt2"/>
                </a:solidFill>
              </a:defRPr>
            </a:lvl6pPr>
            <a:lvl7pPr lvl="6">
              <a:lnSpc>
                <a:spcPct val="115000"/>
              </a:lnSpc>
              <a:spcBef>
                <a:spcPts val="0"/>
              </a:spcBef>
              <a:spcAft>
                <a:spcPts val="0"/>
              </a:spcAft>
              <a:buNone/>
              <a:defRPr sz="3600">
                <a:solidFill>
                  <a:schemeClr val="lt2"/>
                </a:solidFill>
              </a:defRPr>
            </a:lvl7pPr>
            <a:lvl8pPr lvl="7">
              <a:lnSpc>
                <a:spcPct val="115000"/>
              </a:lnSpc>
              <a:spcBef>
                <a:spcPts val="0"/>
              </a:spcBef>
              <a:spcAft>
                <a:spcPts val="0"/>
              </a:spcAft>
              <a:buNone/>
              <a:defRPr sz="3600">
                <a:solidFill>
                  <a:schemeClr val="lt2"/>
                </a:solidFill>
              </a:defRPr>
            </a:lvl8pPr>
            <a:lvl9pPr lvl="8">
              <a:lnSpc>
                <a:spcPct val="115000"/>
              </a:lnSpc>
              <a:spcBef>
                <a:spcPts val="0"/>
              </a:spcBef>
              <a:spcAft>
                <a:spcPts val="0"/>
              </a:spcAft>
              <a:buNone/>
              <a:defRPr sz="3600">
                <a:solidFill>
                  <a:schemeClr val="lt2"/>
                </a:solidFill>
              </a:defRPr>
            </a:lvl9pPr>
          </a:lstStyle>
          <a:p/>
        </p:txBody>
      </p:sp>
      <p:sp>
        <p:nvSpPr>
          <p:cNvPr id="148" name="Google Shape;148;p17"/>
          <p:cNvSpPr txBox="1"/>
          <p:nvPr>
            <p:ph idx="4" type="body"/>
          </p:nvPr>
        </p:nvSpPr>
        <p:spPr>
          <a:xfrm>
            <a:off x="3845375" y="1935325"/>
            <a:ext cx="4773900" cy="436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49" name="Google Shape;149;p17"/>
          <p:cNvSpPr txBox="1"/>
          <p:nvPr>
            <p:ph idx="5" type="body"/>
          </p:nvPr>
        </p:nvSpPr>
        <p:spPr>
          <a:xfrm>
            <a:off x="3845375" y="2969075"/>
            <a:ext cx="4773900" cy="436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0" name="Google Shape;150;p17"/>
          <p:cNvSpPr txBox="1"/>
          <p:nvPr>
            <p:ph idx="6" type="body"/>
          </p:nvPr>
        </p:nvSpPr>
        <p:spPr>
          <a:xfrm>
            <a:off x="3845375" y="4002825"/>
            <a:ext cx="4773900" cy="436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pic>
        <p:nvPicPr>
          <p:cNvPr descr="A blue starfish shape" id="151" name="Google Shape;151;p17"/>
          <p:cNvPicPr preferRelativeResize="0"/>
          <p:nvPr/>
        </p:nvPicPr>
        <p:blipFill rotWithShape="1">
          <a:blip r:embed="rId2">
            <a:alphaModFix/>
          </a:blip>
          <a:srcRect b="-2693" l="-13904" r="30089" t="33451"/>
          <a:stretch/>
        </p:blipFill>
        <p:spPr>
          <a:xfrm>
            <a:off x="7393375" y="0"/>
            <a:ext cx="1750624" cy="1452474"/>
          </a:xfrm>
          <a:prstGeom prst="rect">
            <a:avLst/>
          </a:prstGeom>
          <a:noFill/>
          <a:ln>
            <a:noFill/>
          </a:ln>
        </p:spPr>
      </p:pic>
      <p:pic>
        <p:nvPicPr>
          <p:cNvPr descr="A heart shape" id="152" name="Google Shape;152;p17"/>
          <p:cNvPicPr preferRelativeResize="0"/>
          <p:nvPr/>
        </p:nvPicPr>
        <p:blipFill>
          <a:blip r:embed="rId3">
            <a:alphaModFix/>
          </a:blip>
          <a:stretch>
            <a:fillRect/>
          </a:stretch>
        </p:blipFill>
        <p:spPr>
          <a:xfrm>
            <a:off x="6972625" y="837025"/>
            <a:ext cx="420749" cy="327149"/>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903" name="Shape 1903"/>
        <p:cNvGrpSpPr/>
        <p:nvPr/>
      </p:nvGrpSpPr>
      <p:grpSpPr>
        <a:xfrm>
          <a:off x="0" y="0"/>
          <a:ext cx="0" cy="0"/>
          <a:chOff x="0" y="0"/>
          <a:chExt cx="0" cy="0"/>
        </a:xfrm>
      </p:grpSpPr>
      <p:sp>
        <p:nvSpPr>
          <p:cNvPr id="1904" name="Google Shape;1904;p16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05" name="Google Shape;1905;p16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06" name="Google Shape;1906;p164"/>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907" name="Shape 1907"/>
        <p:cNvGrpSpPr/>
        <p:nvPr/>
      </p:nvGrpSpPr>
      <p:grpSpPr>
        <a:xfrm>
          <a:off x="0" y="0"/>
          <a:ext cx="0" cy="0"/>
          <a:chOff x="0" y="0"/>
          <a:chExt cx="0" cy="0"/>
        </a:xfrm>
      </p:grpSpPr>
      <p:sp>
        <p:nvSpPr>
          <p:cNvPr id="1908" name="Google Shape;1908;p16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09" name="Google Shape;1909;p16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10" name="Google Shape;1910;p16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11" name="Google Shape;1911;p16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912" name="Google Shape;1912;p16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913" name="Shape 1913"/>
        <p:cNvGrpSpPr/>
        <p:nvPr/>
      </p:nvGrpSpPr>
      <p:grpSpPr>
        <a:xfrm>
          <a:off x="0" y="0"/>
          <a:ext cx="0" cy="0"/>
          <a:chOff x="0" y="0"/>
          <a:chExt cx="0" cy="0"/>
        </a:xfrm>
      </p:grpSpPr>
      <p:sp>
        <p:nvSpPr>
          <p:cNvPr id="1914" name="Google Shape;1914;p16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15" name="Google Shape;1915;p16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16" name="Google Shape;1916;p16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17" name="Google Shape;1917;p16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918" name="Google Shape;1918;p16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919" name="Google Shape;1919;p16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920" name="Google Shape;1920;p166"/>
          <p:cNvSpPr txBox="1"/>
          <p:nvPr>
            <p:ph idx="6"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921" name="Shape 1921"/>
        <p:cNvGrpSpPr/>
        <p:nvPr/>
      </p:nvGrpSpPr>
      <p:grpSpPr>
        <a:xfrm>
          <a:off x="0" y="0"/>
          <a:ext cx="0" cy="0"/>
          <a:chOff x="0" y="0"/>
          <a:chExt cx="0" cy="0"/>
        </a:xfrm>
      </p:grpSpPr>
      <p:sp>
        <p:nvSpPr>
          <p:cNvPr id="1922" name="Google Shape;1922;p16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23" name="Google Shape;1923;p16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924" name="Shape 1924"/>
        <p:cNvGrpSpPr/>
        <p:nvPr/>
      </p:nvGrpSpPr>
      <p:grpSpPr>
        <a:xfrm>
          <a:off x="0" y="0"/>
          <a:ext cx="0" cy="0"/>
          <a:chOff x="0" y="0"/>
          <a:chExt cx="0" cy="0"/>
        </a:xfrm>
      </p:grpSpPr>
      <p:sp>
        <p:nvSpPr>
          <p:cNvPr id="1925" name="Google Shape;1925;p168"/>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26" name="Google Shape;1926;p168"/>
          <p:cNvSpPr/>
          <p:nvPr>
            <p:ph idx="2" type="pic"/>
          </p:nvPr>
        </p:nvSpPr>
        <p:spPr>
          <a:xfrm>
            <a:off x="4804825" y="1133300"/>
            <a:ext cx="4027500" cy="2392800"/>
          </a:xfrm>
          <a:prstGeom prst="rect">
            <a:avLst/>
          </a:prstGeom>
          <a:noFill/>
          <a:ln>
            <a:noFill/>
          </a:ln>
        </p:spPr>
      </p:sp>
      <p:sp>
        <p:nvSpPr>
          <p:cNvPr id="1927" name="Google Shape;1927;p168"/>
          <p:cNvSpPr/>
          <p:nvPr>
            <p:ph idx="3" type="pic"/>
          </p:nvPr>
        </p:nvSpPr>
        <p:spPr>
          <a:xfrm>
            <a:off x="311725" y="1133300"/>
            <a:ext cx="4027500" cy="2392800"/>
          </a:xfrm>
          <a:prstGeom prst="rect">
            <a:avLst/>
          </a:prstGeom>
          <a:noFill/>
          <a:ln>
            <a:noFill/>
          </a:ln>
        </p:spPr>
      </p:sp>
      <p:sp>
        <p:nvSpPr>
          <p:cNvPr id="1928" name="Google Shape;1928;p168"/>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29" name="Google Shape;1929;p16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30" name="Google Shape;1930;p16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931" name="Google Shape;1931;p16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932" name="Shape 1932"/>
        <p:cNvGrpSpPr/>
        <p:nvPr/>
      </p:nvGrpSpPr>
      <p:grpSpPr>
        <a:xfrm>
          <a:off x="0" y="0"/>
          <a:ext cx="0" cy="0"/>
          <a:chOff x="0" y="0"/>
          <a:chExt cx="0" cy="0"/>
        </a:xfrm>
      </p:grpSpPr>
      <p:sp>
        <p:nvSpPr>
          <p:cNvPr id="1933" name="Google Shape;1933;p169"/>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34" name="Google Shape;1934;p169"/>
          <p:cNvSpPr/>
          <p:nvPr>
            <p:ph idx="2" type="pic"/>
          </p:nvPr>
        </p:nvSpPr>
        <p:spPr>
          <a:xfrm>
            <a:off x="6205225" y="1128325"/>
            <a:ext cx="2627100" cy="2273100"/>
          </a:xfrm>
          <a:prstGeom prst="rect">
            <a:avLst/>
          </a:prstGeom>
          <a:noFill/>
          <a:ln>
            <a:noFill/>
          </a:ln>
        </p:spPr>
      </p:sp>
      <p:sp>
        <p:nvSpPr>
          <p:cNvPr id="1935" name="Google Shape;1935;p169"/>
          <p:cNvSpPr/>
          <p:nvPr>
            <p:ph idx="3" type="pic"/>
          </p:nvPr>
        </p:nvSpPr>
        <p:spPr>
          <a:xfrm>
            <a:off x="311725" y="1128325"/>
            <a:ext cx="2627100" cy="2273100"/>
          </a:xfrm>
          <a:prstGeom prst="rect">
            <a:avLst/>
          </a:prstGeom>
          <a:noFill/>
          <a:ln>
            <a:noFill/>
          </a:ln>
        </p:spPr>
      </p:sp>
      <p:sp>
        <p:nvSpPr>
          <p:cNvPr id="1936" name="Google Shape;1936;p169"/>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37" name="Google Shape;1937;p169"/>
          <p:cNvSpPr/>
          <p:nvPr>
            <p:ph idx="5" type="pic"/>
          </p:nvPr>
        </p:nvSpPr>
        <p:spPr>
          <a:xfrm>
            <a:off x="3255250" y="1128325"/>
            <a:ext cx="2627100" cy="2273100"/>
          </a:xfrm>
          <a:prstGeom prst="rect">
            <a:avLst/>
          </a:prstGeom>
          <a:noFill/>
          <a:ln>
            <a:noFill/>
          </a:ln>
        </p:spPr>
      </p:sp>
      <p:sp>
        <p:nvSpPr>
          <p:cNvPr id="1938" name="Google Shape;1938;p169"/>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939" name="Google Shape;1939;p16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40" name="Google Shape;1940;p16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941" name="Google Shape;1941;p16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942" name="Google Shape;1942;p16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943" name="Shape 1943"/>
        <p:cNvGrpSpPr/>
        <p:nvPr/>
      </p:nvGrpSpPr>
      <p:grpSpPr>
        <a:xfrm>
          <a:off x="0" y="0"/>
          <a:ext cx="0" cy="0"/>
          <a:chOff x="0" y="0"/>
          <a:chExt cx="0" cy="0"/>
        </a:xfrm>
      </p:grpSpPr>
      <p:sp>
        <p:nvSpPr>
          <p:cNvPr id="1944" name="Google Shape;1944;p170"/>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945" name="Shape 1945"/>
        <p:cNvGrpSpPr/>
        <p:nvPr/>
      </p:nvGrpSpPr>
      <p:grpSpPr>
        <a:xfrm>
          <a:off x="0" y="0"/>
          <a:ext cx="0" cy="0"/>
          <a:chOff x="0" y="0"/>
          <a:chExt cx="0" cy="0"/>
        </a:xfrm>
      </p:grpSpPr>
      <p:sp>
        <p:nvSpPr>
          <p:cNvPr id="1946" name="Google Shape;1946;p171"/>
          <p:cNvSpPr/>
          <p:nvPr>
            <p:ph idx="2" type="pic"/>
          </p:nvPr>
        </p:nvSpPr>
        <p:spPr>
          <a:xfrm>
            <a:off x="3389600" y="118913"/>
            <a:ext cx="1643700" cy="1535100"/>
          </a:xfrm>
          <a:prstGeom prst="rect">
            <a:avLst/>
          </a:prstGeom>
          <a:noFill/>
          <a:ln>
            <a:noFill/>
          </a:ln>
        </p:spPr>
      </p:sp>
      <p:sp>
        <p:nvSpPr>
          <p:cNvPr id="1947" name="Google Shape;1947;p171"/>
          <p:cNvSpPr/>
          <p:nvPr>
            <p:ph idx="3" type="pic"/>
          </p:nvPr>
        </p:nvSpPr>
        <p:spPr>
          <a:xfrm>
            <a:off x="5195935" y="118913"/>
            <a:ext cx="1643700" cy="1535100"/>
          </a:xfrm>
          <a:prstGeom prst="rect">
            <a:avLst/>
          </a:prstGeom>
          <a:noFill/>
          <a:ln>
            <a:noFill/>
          </a:ln>
        </p:spPr>
      </p:sp>
      <p:sp>
        <p:nvSpPr>
          <p:cNvPr id="1948" name="Google Shape;1948;p171"/>
          <p:cNvSpPr/>
          <p:nvPr>
            <p:ph idx="4" type="pic"/>
          </p:nvPr>
        </p:nvSpPr>
        <p:spPr>
          <a:xfrm>
            <a:off x="7002270" y="118913"/>
            <a:ext cx="1643700" cy="1535100"/>
          </a:xfrm>
          <a:prstGeom prst="rect">
            <a:avLst/>
          </a:prstGeom>
          <a:noFill/>
          <a:ln>
            <a:noFill/>
          </a:ln>
        </p:spPr>
      </p:sp>
      <p:sp>
        <p:nvSpPr>
          <p:cNvPr id="1949" name="Google Shape;1949;p171"/>
          <p:cNvSpPr/>
          <p:nvPr>
            <p:ph idx="5" type="pic"/>
          </p:nvPr>
        </p:nvSpPr>
        <p:spPr>
          <a:xfrm>
            <a:off x="3389588" y="1804212"/>
            <a:ext cx="1643700" cy="1535100"/>
          </a:xfrm>
          <a:prstGeom prst="rect">
            <a:avLst/>
          </a:prstGeom>
          <a:noFill/>
          <a:ln>
            <a:noFill/>
          </a:ln>
        </p:spPr>
      </p:sp>
      <p:sp>
        <p:nvSpPr>
          <p:cNvPr id="1950" name="Google Shape;1950;p171"/>
          <p:cNvSpPr/>
          <p:nvPr>
            <p:ph idx="6" type="pic"/>
          </p:nvPr>
        </p:nvSpPr>
        <p:spPr>
          <a:xfrm>
            <a:off x="5195922" y="1804212"/>
            <a:ext cx="1643700" cy="1535100"/>
          </a:xfrm>
          <a:prstGeom prst="rect">
            <a:avLst/>
          </a:prstGeom>
          <a:noFill/>
          <a:ln>
            <a:noFill/>
          </a:ln>
        </p:spPr>
      </p:sp>
      <p:sp>
        <p:nvSpPr>
          <p:cNvPr id="1951" name="Google Shape;1951;p171"/>
          <p:cNvSpPr/>
          <p:nvPr>
            <p:ph idx="7" type="pic"/>
          </p:nvPr>
        </p:nvSpPr>
        <p:spPr>
          <a:xfrm>
            <a:off x="7002257" y="1804212"/>
            <a:ext cx="1643700" cy="1535100"/>
          </a:xfrm>
          <a:prstGeom prst="rect">
            <a:avLst/>
          </a:prstGeom>
          <a:noFill/>
          <a:ln>
            <a:noFill/>
          </a:ln>
        </p:spPr>
      </p:sp>
      <p:sp>
        <p:nvSpPr>
          <p:cNvPr id="1952" name="Google Shape;1952;p17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53" name="Google Shape;1953;p171"/>
          <p:cNvSpPr/>
          <p:nvPr>
            <p:ph idx="8" type="pic"/>
          </p:nvPr>
        </p:nvSpPr>
        <p:spPr>
          <a:xfrm>
            <a:off x="3389588" y="3489487"/>
            <a:ext cx="1643700" cy="1535100"/>
          </a:xfrm>
          <a:prstGeom prst="rect">
            <a:avLst/>
          </a:prstGeom>
          <a:noFill/>
          <a:ln>
            <a:noFill/>
          </a:ln>
        </p:spPr>
      </p:sp>
      <p:sp>
        <p:nvSpPr>
          <p:cNvPr id="1954" name="Google Shape;1954;p171"/>
          <p:cNvSpPr/>
          <p:nvPr>
            <p:ph idx="9" type="pic"/>
          </p:nvPr>
        </p:nvSpPr>
        <p:spPr>
          <a:xfrm>
            <a:off x="5195922" y="3489487"/>
            <a:ext cx="1643700" cy="1535100"/>
          </a:xfrm>
          <a:prstGeom prst="rect">
            <a:avLst/>
          </a:prstGeom>
          <a:noFill/>
          <a:ln>
            <a:noFill/>
          </a:ln>
        </p:spPr>
      </p:sp>
      <p:sp>
        <p:nvSpPr>
          <p:cNvPr id="1955" name="Google Shape;1955;p17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p:cSld name="BLANK_1_1_1_1_1_1_1_1_1_1_1_1_1_1_1_3">
    <p:spTree>
      <p:nvGrpSpPr>
        <p:cNvPr id="153" name="Shape 153"/>
        <p:cNvGrpSpPr/>
        <p:nvPr/>
      </p:nvGrpSpPr>
      <p:grpSpPr>
        <a:xfrm>
          <a:off x="0" y="0"/>
          <a:ext cx="0" cy="0"/>
          <a:chOff x="0" y="0"/>
          <a:chExt cx="0" cy="0"/>
        </a:xfrm>
      </p:grpSpPr>
      <p:sp>
        <p:nvSpPr>
          <p:cNvPr id="154" name="Google Shape;154;p18"/>
          <p:cNvSpPr txBox="1"/>
          <p:nvPr>
            <p:ph idx="1" type="subTitle"/>
          </p:nvPr>
        </p:nvSpPr>
        <p:spPr>
          <a:xfrm>
            <a:off x="460925" y="3007350"/>
            <a:ext cx="1601700" cy="3429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Fredoka Medium"/>
              <a:buNone/>
              <a:defRPr>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155" name="Google Shape;155;p18"/>
          <p:cNvSpPr txBox="1"/>
          <p:nvPr>
            <p:ph idx="2" type="body"/>
          </p:nvPr>
        </p:nvSpPr>
        <p:spPr>
          <a:xfrm>
            <a:off x="460925" y="3492975"/>
            <a:ext cx="1614900" cy="1190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6" name="Google Shape;156;p18"/>
          <p:cNvSpPr txBox="1"/>
          <p:nvPr>
            <p:ph type="title"/>
          </p:nvPr>
        </p:nvSpPr>
        <p:spPr>
          <a:xfrm>
            <a:off x="284700" y="286200"/>
            <a:ext cx="6424200" cy="1022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accent2"/>
                </a:solidFill>
              </a:defRPr>
            </a:lvl1pPr>
            <a:lvl2pPr lvl="1">
              <a:lnSpc>
                <a:spcPct val="115000"/>
              </a:lnSpc>
              <a:spcBef>
                <a:spcPts val="0"/>
              </a:spcBef>
              <a:spcAft>
                <a:spcPts val="0"/>
              </a:spcAft>
              <a:buNone/>
              <a:defRPr sz="3600">
                <a:solidFill>
                  <a:schemeClr val="accent2"/>
                </a:solidFill>
              </a:defRPr>
            </a:lvl2pPr>
            <a:lvl3pPr lvl="2">
              <a:lnSpc>
                <a:spcPct val="115000"/>
              </a:lnSpc>
              <a:spcBef>
                <a:spcPts val="0"/>
              </a:spcBef>
              <a:spcAft>
                <a:spcPts val="0"/>
              </a:spcAft>
              <a:buNone/>
              <a:defRPr sz="3600">
                <a:solidFill>
                  <a:schemeClr val="accent2"/>
                </a:solidFill>
              </a:defRPr>
            </a:lvl3pPr>
            <a:lvl4pPr lvl="3">
              <a:lnSpc>
                <a:spcPct val="115000"/>
              </a:lnSpc>
              <a:spcBef>
                <a:spcPts val="0"/>
              </a:spcBef>
              <a:spcAft>
                <a:spcPts val="0"/>
              </a:spcAft>
              <a:buNone/>
              <a:defRPr sz="3600">
                <a:solidFill>
                  <a:schemeClr val="accent2"/>
                </a:solidFill>
              </a:defRPr>
            </a:lvl4pPr>
            <a:lvl5pPr lvl="4">
              <a:lnSpc>
                <a:spcPct val="115000"/>
              </a:lnSpc>
              <a:spcBef>
                <a:spcPts val="0"/>
              </a:spcBef>
              <a:spcAft>
                <a:spcPts val="0"/>
              </a:spcAft>
              <a:buNone/>
              <a:defRPr sz="3600">
                <a:solidFill>
                  <a:schemeClr val="accent2"/>
                </a:solidFill>
              </a:defRPr>
            </a:lvl5pPr>
            <a:lvl6pPr lvl="5">
              <a:lnSpc>
                <a:spcPct val="115000"/>
              </a:lnSpc>
              <a:spcBef>
                <a:spcPts val="0"/>
              </a:spcBef>
              <a:spcAft>
                <a:spcPts val="0"/>
              </a:spcAft>
              <a:buNone/>
              <a:defRPr sz="3600">
                <a:solidFill>
                  <a:schemeClr val="accent2"/>
                </a:solidFill>
              </a:defRPr>
            </a:lvl6pPr>
            <a:lvl7pPr lvl="6">
              <a:lnSpc>
                <a:spcPct val="115000"/>
              </a:lnSpc>
              <a:spcBef>
                <a:spcPts val="0"/>
              </a:spcBef>
              <a:spcAft>
                <a:spcPts val="0"/>
              </a:spcAft>
              <a:buNone/>
              <a:defRPr sz="3600">
                <a:solidFill>
                  <a:schemeClr val="accent2"/>
                </a:solidFill>
              </a:defRPr>
            </a:lvl7pPr>
            <a:lvl8pPr lvl="7">
              <a:lnSpc>
                <a:spcPct val="115000"/>
              </a:lnSpc>
              <a:spcBef>
                <a:spcPts val="0"/>
              </a:spcBef>
              <a:spcAft>
                <a:spcPts val="0"/>
              </a:spcAft>
              <a:buNone/>
              <a:defRPr sz="3600">
                <a:solidFill>
                  <a:schemeClr val="accent2"/>
                </a:solidFill>
              </a:defRPr>
            </a:lvl8pPr>
            <a:lvl9pPr lvl="8">
              <a:lnSpc>
                <a:spcPct val="115000"/>
              </a:lnSpc>
              <a:spcBef>
                <a:spcPts val="0"/>
              </a:spcBef>
              <a:spcAft>
                <a:spcPts val="0"/>
              </a:spcAft>
              <a:buNone/>
              <a:defRPr sz="3600">
                <a:solidFill>
                  <a:schemeClr val="accent2"/>
                </a:solidFill>
              </a:defRPr>
            </a:lvl9pPr>
          </a:lstStyle>
          <a:p/>
        </p:txBody>
      </p:sp>
      <p:sp>
        <p:nvSpPr>
          <p:cNvPr id="157" name="Google Shape;157;p18"/>
          <p:cNvSpPr txBox="1"/>
          <p:nvPr>
            <p:ph idx="3" type="subTitle"/>
          </p:nvPr>
        </p:nvSpPr>
        <p:spPr>
          <a:xfrm>
            <a:off x="3024300" y="3007350"/>
            <a:ext cx="1782000" cy="3429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1pPr>
            <a:lvl2pPr lvl="1">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158" name="Google Shape;158;p18"/>
          <p:cNvSpPr txBox="1"/>
          <p:nvPr>
            <p:ph idx="4" type="body"/>
          </p:nvPr>
        </p:nvSpPr>
        <p:spPr>
          <a:xfrm>
            <a:off x="3024300" y="3492975"/>
            <a:ext cx="1796700" cy="1064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9" name="Google Shape;159;p18"/>
          <p:cNvSpPr txBox="1"/>
          <p:nvPr>
            <p:ph idx="5" type="subTitle"/>
          </p:nvPr>
        </p:nvSpPr>
        <p:spPr>
          <a:xfrm>
            <a:off x="3024300" y="4512275"/>
            <a:ext cx="1782000" cy="342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000"/>
              <a:buFont typeface="Fredoka Medium"/>
              <a:buNone/>
              <a:defRPr sz="1000">
                <a:latin typeface="Fredoka Medium"/>
                <a:ea typeface="Fredoka Medium"/>
                <a:cs typeface="Fredoka Medium"/>
                <a:sym typeface="Fredoka Medium"/>
              </a:defRPr>
            </a:lvl1pPr>
            <a:lvl2pPr lvl="1">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9pPr>
          </a:lstStyle>
          <a:p/>
        </p:txBody>
      </p:sp>
      <p:sp>
        <p:nvSpPr>
          <p:cNvPr id="160" name="Google Shape;160;p18"/>
          <p:cNvSpPr txBox="1"/>
          <p:nvPr>
            <p:ph idx="6" type="subTitle"/>
          </p:nvPr>
        </p:nvSpPr>
        <p:spPr>
          <a:xfrm>
            <a:off x="5043450" y="3007350"/>
            <a:ext cx="1782000" cy="3429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1pPr>
            <a:lvl2pPr lvl="1">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161" name="Google Shape;161;p18"/>
          <p:cNvSpPr txBox="1"/>
          <p:nvPr>
            <p:ph idx="7" type="body"/>
          </p:nvPr>
        </p:nvSpPr>
        <p:spPr>
          <a:xfrm>
            <a:off x="5043450" y="3492975"/>
            <a:ext cx="1796700" cy="1064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62" name="Google Shape;162;p18"/>
          <p:cNvSpPr txBox="1"/>
          <p:nvPr>
            <p:ph idx="8" type="subTitle"/>
          </p:nvPr>
        </p:nvSpPr>
        <p:spPr>
          <a:xfrm>
            <a:off x="5043450" y="4512275"/>
            <a:ext cx="1782000" cy="342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000"/>
              <a:buFont typeface="Fredoka Medium"/>
              <a:buNone/>
              <a:defRPr sz="1000">
                <a:latin typeface="Fredoka Medium"/>
                <a:ea typeface="Fredoka Medium"/>
                <a:cs typeface="Fredoka Medium"/>
                <a:sym typeface="Fredoka Medium"/>
              </a:defRPr>
            </a:lvl1pPr>
            <a:lvl2pPr lvl="1">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9pPr>
          </a:lstStyle>
          <a:p/>
        </p:txBody>
      </p:sp>
      <p:sp>
        <p:nvSpPr>
          <p:cNvPr id="163" name="Google Shape;163;p18"/>
          <p:cNvSpPr txBox="1"/>
          <p:nvPr>
            <p:ph idx="9" type="subTitle"/>
          </p:nvPr>
        </p:nvSpPr>
        <p:spPr>
          <a:xfrm>
            <a:off x="7062600" y="3007350"/>
            <a:ext cx="1782000" cy="3429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1pPr>
            <a:lvl2pPr lvl="1">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164" name="Google Shape;164;p18"/>
          <p:cNvSpPr txBox="1"/>
          <p:nvPr>
            <p:ph idx="13" type="body"/>
          </p:nvPr>
        </p:nvSpPr>
        <p:spPr>
          <a:xfrm>
            <a:off x="7062600" y="3492975"/>
            <a:ext cx="1796700" cy="1064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65" name="Google Shape;165;p18"/>
          <p:cNvSpPr txBox="1"/>
          <p:nvPr>
            <p:ph idx="14" type="subTitle"/>
          </p:nvPr>
        </p:nvSpPr>
        <p:spPr>
          <a:xfrm>
            <a:off x="7062600" y="4512275"/>
            <a:ext cx="1782000" cy="342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000"/>
              <a:buFont typeface="Fredoka Medium"/>
              <a:buNone/>
              <a:defRPr sz="1000">
                <a:latin typeface="Fredoka Medium"/>
                <a:ea typeface="Fredoka Medium"/>
                <a:cs typeface="Fredoka Medium"/>
                <a:sym typeface="Fredoka Medium"/>
              </a:defRPr>
            </a:lvl1pPr>
            <a:lvl2pPr lvl="1">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000"/>
              <a:buFont typeface="Fredoka Medium"/>
              <a:buNone/>
              <a:defRPr sz="1000">
                <a:solidFill>
                  <a:schemeClr val="lt1"/>
                </a:solidFill>
                <a:latin typeface="Fredoka Medium"/>
                <a:ea typeface="Fredoka Medium"/>
                <a:cs typeface="Fredoka Medium"/>
                <a:sym typeface="Fredoka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spTree>
      <p:nvGrpSpPr>
        <p:cNvPr id="166" name="Shape 166"/>
        <p:cNvGrpSpPr/>
        <p:nvPr/>
      </p:nvGrpSpPr>
      <p:grpSpPr>
        <a:xfrm>
          <a:off x="0" y="0"/>
          <a:ext cx="0" cy="0"/>
          <a:chOff x="0" y="0"/>
          <a:chExt cx="0" cy="0"/>
        </a:xfrm>
      </p:grpSpPr>
      <p:pic>
        <p:nvPicPr>
          <p:cNvPr descr="A red amoeba shape" id="167" name="Google Shape;167;p19"/>
          <p:cNvPicPr preferRelativeResize="0"/>
          <p:nvPr/>
        </p:nvPicPr>
        <p:blipFill rotWithShape="1">
          <a:blip r:embed="rId2">
            <a:alphaModFix/>
          </a:blip>
          <a:srcRect b="17857" l="22361" r="-13188" t="-5955"/>
          <a:stretch/>
        </p:blipFill>
        <p:spPr>
          <a:xfrm>
            <a:off x="1" y="4015675"/>
            <a:ext cx="1049101" cy="1127824"/>
          </a:xfrm>
          <a:prstGeom prst="rect">
            <a:avLst/>
          </a:prstGeom>
          <a:noFill/>
          <a:ln>
            <a:noFill/>
          </a:ln>
        </p:spPr>
      </p:pic>
      <p:pic>
        <p:nvPicPr>
          <p:cNvPr descr="A blue polygon" id="168" name="Google Shape;168;p19"/>
          <p:cNvPicPr preferRelativeResize="0"/>
          <p:nvPr/>
        </p:nvPicPr>
        <p:blipFill>
          <a:blip r:embed="rId3">
            <a:alphaModFix/>
          </a:blip>
          <a:stretch>
            <a:fillRect/>
          </a:stretch>
        </p:blipFill>
        <p:spPr>
          <a:xfrm>
            <a:off x="7931525" y="706700"/>
            <a:ext cx="1191500" cy="1169875"/>
          </a:xfrm>
          <a:prstGeom prst="rect">
            <a:avLst/>
          </a:prstGeom>
          <a:noFill/>
          <a:ln>
            <a:noFill/>
          </a:ln>
        </p:spPr>
      </p:pic>
      <p:sp>
        <p:nvSpPr>
          <p:cNvPr id="169" name="Google Shape;169;p19"/>
          <p:cNvSpPr txBox="1"/>
          <p:nvPr>
            <p:ph idx="1" type="body"/>
          </p:nvPr>
        </p:nvSpPr>
        <p:spPr>
          <a:xfrm>
            <a:off x="2630816" y="2772925"/>
            <a:ext cx="1732200" cy="14691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70" name="Google Shape;170;p19"/>
          <p:cNvSpPr txBox="1"/>
          <p:nvPr>
            <p:ph idx="2" type="body"/>
          </p:nvPr>
        </p:nvSpPr>
        <p:spPr>
          <a:xfrm>
            <a:off x="4791178" y="2772925"/>
            <a:ext cx="1732200" cy="14691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71" name="Google Shape;171;p19"/>
          <p:cNvSpPr txBox="1"/>
          <p:nvPr>
            <p:ph idx="3" type="subTitle"/>
          </p:nvPr>
        </p:nvSpPr>
        <p:spPr>
          <a:xfrm>
            <a:off x="463701" y="1326150"/>
            <a:ext cx="1718100" cy="3429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Fredoka Medium"/>
              <a:buNone/>
              <a:defRPr sz="10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172" name="Google Shape;172;p19"/>
          <p:cNvSpPr txBox="1"/>
          <p:nvPr>
            <p:ph type="title"/>
          </p:nvPr>
        </p:nvSpPr>
        <p:spPr>
          <a:xfrm>
            <a:off x="284700" y="286200"/>
            <a:ext cx="8571600" cy="4716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lt2"/>
                </a:solidFill>
              </a:defRPr>
            </a:lvl1pPr>
            <a:lvl2pPr lvl="1">
              <a:lnSpc>
                <a:spcPct val="115000"/>
              </a:lnSpc>
              <a:spcBef>
                <a:spcPts val="0"/>
              </a:spcBef>
              <a:spcAft>
                <a:spcPts val="0"/>
              </a:spcAft>
              <a:buNone/>
              <a:defRPr sz="3600">
                <a:solidFill>
                  <a:schemeClr val="accent2"/>
                </a:solidFill>
              </a:defRPr>
            </a:lvl2pPr>
            <a:lvl3pPr lvl="2">
              <a:lnSpc>
                <a:spcPct val="115000"/>
              </a:lnSpc>
              <a:spcBef>
                <a:spcPts val="0"/>
              </a:spcBef>
              <a:spcAft>
                <a:spcPts val="0"/>
              </a:spcAft>
              <a:buNone/>
              <a:defRPr sz="3600">
                <a:solidFill>
                  <a:schemeClr val="accent2"/>
                </a:solidFill>
              </a:defRPr>
            </a:lvl3pPr>
            <a:lvl4pPr lvl="3">
              <a:lnSpc>
                <a:spcPct val="115000"/>
              </a:lnSpc>
              <a:spcBef>
                <a:spcPts val="0"/>
              </a:spcBef>
              <a:spcAft>
                <a:spcPts val="0"/>
              </a:spcAft>
              <a:buNone/>
              <a:defRPr sz="3600">
                <a:solidFill>
                  <a:schemeClr val="accent2"/>
                </a:solidFill>
              </a:defRPr>
            </a:lvl4pPr>
            <a:lvl5pPr lvl="4">
              <a:lnSpc>
                <a:spcPct val="115000"/>
              </a:lnSpc>
              <a:spcBef>
                <a:spcPts val="0"/>
              </a:spcBef>
              <a:spcAft>
                <a:spcPts val="0"/>
              </a:spcAft>
              <a:buNone/>
              <a:defRPr sz="3600">
                <a:solidFill>
                  <a:schemeClr val="accent2"/>
                </a:solidFill>
              </a:defRPr>
            </a:lvl5pPr>
            <a:lvl6pPr lvl="5">
              <a:lnSpc>
                <a:spcPct val="115000"/>
              </a:lnSpc>
              <a:spcBef>
                <a:spcPts val="0"/>
              </a:spcBef>
              <a:spcAft>
                <a:spcPts val="0"/>
              </a:spcAft>
              <a:buNone/>
              <a:defRPr sz="3600">
                <a:solidFill>
                  <a:schemeClr val="accent2"/>
                </a:solidFill>
              </a:defRPr>
            </a:lvl6pPr>
            <a:lvl7pPr lvl="6">
              <a:lnSpc>
                <a:spcPct val="115000"/>
              </a:lnSpc>
              <a:spcBef>
                <a:spcPts val="0"/>
              </a:spcBef>
              <a:spcAft>
                <a:spcPts val="0"/>
              </a:spcAft>
              <a:buNone/>
              <a:defRPr sz="3600">
                <a:solidFill>
                  <a:schemeClr val="accent2"/>
                </a:solidFill>
              </a:defRPr>
            </a:lvl7pPr>
            <a:lvl8pPr lvl="7">
              <a:lnSpc>
                <a:spcPct val="115000"/>
              </a:lnSpc>
              <a:spcBef>
                <a:spcPts val="0"/>
              </a:spcBef>
              <a:spcAft>
                <a:spcPts val="0"/>
              </a:spcAft>
              <a:buNone/>
              <a:defRPr sz="3600">
                <a:solidFill>
                  <a:schemeClr val="accent2"/>
                </a:solidFill>
              </a:defRPr>
            </a:lvl8pPr>
            <a:lvl9pPr lvl="8">
              <a:lnSpc>
                <a:spcPct val="115000"/>
              </a:lnSpc>
              <a:spcBef>
                <a:spcPts val="0"/>
              </a:spcBef>
              <a:spcAft>
                <a:spcPts val="0"/>
              </a:spcAft>
              <a:buNone/>
              <a:defRPr sz="3600">
                <a:solidFill>
                  <a:schemeClr val="accent2"/>
                </a:solidFill>
              </a:defRPr>
            </a:lvl9pPr>
          </a:lstStyle>
          <a:p/>
        </p:txBody>
      </p:sp>
      <p:sp>
        <p:nvSpPr>
          <p:cNvPr id="173" name="Google Shape;173;p19"/>
          <p:cNvSpPr txBox="1"/>
          <p:nvPr>
            <p:ph idx="4" type="subTitle"/>
          </p:nvPr>
        </p:nvSpPr>
        <p:spPr>
          <a:xfrm>
            <a:off x="2630813" y="1326150"/>
            <a:ext cx="1718100" cy="3429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Fredoka Medium"/>
              <a:buNone/>
              <a:defRPr sz="10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174" name="Google Shape;174;p19"/>
          <p:cNvSpPr txBox="1"/>
          <p:nvPr>
            <p:ph idx="5" type="subTitle"/>
          </p:nvPr>
        </p:nvSpPr>
        <p:spPr>
          <a:xfrm>
            <a:off x="4791170" y="1326150"/>
            <a:ext cx="1718100" cy="3429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Fredoka Medium"/>
              <a:buNone/>
              <a:defRPr sz="10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175" name="Google Shape;175;p19"/>
          <p:cNvSpPr txBox="1"/>
          <p:nvPr>
            <p:ph idx="6" type="subTitle"/>
          </p:nvPr>
        </p:nvSpPr>
        <p:spPr>
          <a:xfrm>
            <a:off x="6958863" y="1326150"/>
            <a:ext cx="1718100" cy="3429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Fredoka Medium"/>
              <a:buNone/>
              <a:defRPr sz="10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176" name="Google Shape;176;p19"/>
          <p:cNvSpPr txBox="1"/>
          <p:nvPr>
            <p:ph idx="7" type="body"/>
          </p:nvPr>
        </p:nvSpPr>
        <p:spPr>
          <a:xfrm>
            <a:off x="463700" y="2772925"/>
            <a:ext cx="1732200" cy="14691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77" name="Google Shape;177;p19"/>
          <p:cNvSpPr txBox="1"/>
          <p:nvPr>
            <p:ph idx="8" type="body"/>
          </p:nvPr>
        </p:nvSpPr>
        <p:spPr>
          <a:xfrm>
            <a:off x="6958874" y="2772925"/>
            <a:ext cx="1732200" cy="14691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4">
    <p:spTree>
      <p:nvGrpSpPr>
        <p:cNvPr id="178" name="Shape 178"/>
        <p:cNvGrpSpPr/>
        <p:nvPr/>
      </p:nvGrpSpPr>
      <p:grpSpPr>
        <a:xfrm>
          <a:off x="0" y="0"/>
          <a:ext cx="0" cy="0"/>
          <a:chOff x="0" y="0"/>
          <a:chExt cx="0" cy="0"/>
        </a:xfrm>
      </p:grpSpPr>
      <p:sp>
        <p:nvSpPr>
          <p:cNvPr id="179" name="Google Shape;179;p20"/>
          <p:cNvSpPr txBox="1"/>
          <p:nvPr>
            <p:ph idx="1" type="body"/>
          </p:nvPr>
        </p:nvSpPr>
        <p:spPr>
          <a:xfrm>
            <a:off x="291300" y="3492975"/>
            <a:ext cx="2121900" cy="1190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Inter"/>
              <a:buChar char="●"/>
              <a:defRPr sz="1000">
                <a:solidFill>
                  <a:schemeClr val="lt2"/>
                </a:solidFill>
              </a:defRPr>
            </a:lvl1pPr>
            <a:lvl2pPr indent="-292100" lvl="1" marL="914400">
              <a:spcBef>
                <a:spcPts val="0"/>
              </a:spcBef>
              <a:spcAft>
                <a:spcPts val="0"/>
              </a:spcAft>
              <a:buClr>
                <a:schemeClr val="lt2"/>
              </a:buClr>
              <a:buSzPts val="1000"/>
              <a:buFont typeface="Inter"/>
              <a:buChar char="○"/>
              <a:defRPr sz="1000">
                <a:solidFill>
                  <a:schemeClr val="lt2"/>
                </a:solidFill>
              </a:defRPr>
            </a:lvl2pPr>
            <a:lvl3pPr indent="-292100" lvl="2" marL="1371600">
              <a:spcBef>
                <a:spcPts val="0"/>
              </a:spcBef>
              <a:spcAft>
                <a:spcPts val="0"/>
              </a:spcAft>
              <a:buClr>
                <a:schemeClr val="lt2"/>
              </a:buClr>
              <a:buSzPts val="1000"/>
              <a:buFont typeface="Inter"/>
              <a:buChar char="■"/>
              <a:defRPr sz="1000">
                <a:solidFill>
                  <a:schemeClr val="lt2"/>
                </a:solidFill>
              </a:defRPr>
            </a:lvl3pPr>
            <a:lvl4pPr indent="-292100" lvl="3" marL="1828800">
              <a:spcBef>
                <a:spcPts val="0"/>
              </a:spcBef>
              <a:spcAft>
                <a:spcPts val="0"/>
              </a:spcAft>
              <a:buClr>
                <a:schemeClr val="lt2"/>
              </a:buClr>
              <a:buSzPts val="1000"/>
              <a:buFont typeface="Inter"/>
              <a:buChar char="●"/>
              <a:defRPr sz="1000">
                <a:solidFill>
                  <a:schemeClr val="lt2"/>
                </a:solidFill>
              </a:defRPr>
            </a:lvl4pPr>
            <a:lvl5pPr indent="-292100" lvl="4" marL="2286000">
              <a:spcBef>
                <a:spcPts val="0"/>
              </a:spcBef>
              <a:spcAft>
                <a:spcPts val="0"/>
              </a:spcAft>
              <a:buClr>
                <a:schemeClr val="lt2"/>
              </a:buClr>
              <a:buSzPts val="1000"/>
              <a:buFont typeface="Inter"/>
              <a:buChar char="○"/>
              <a:defRPr sz="1000">
                <a:solidFill>
                  <a:schemeClr val="lt2"/>
                </a:solidFill>
              </a:defRPr>
            </a:lvl5pPr>
            <a:lvl6pPr indent="-292100" lvl="5" marL="2743200">
              <a:spcBef>
                <a:spcPts val="0"/>
              </a:spcBef>
              <a:spcAft>
                <a:spcPts val="0"/>
              </a:spcAft>
              <a:buClr>
                <a:schemeClr val="lt2"/>
              </a:buClr>
              <a:buSzPts val="1000"/>
              <a:buFont typeface="Inter"/>
              <a:buChar char="■"/>
              <a:defRPr sz="1000">
                <a:solidFill>
                  <a:schemeClr val="lt2"/>
                </a:solidFill>
              </a:defRPr>
            </a:lvl6pPr>
            <a:lvl7pPr indent="-292100" lvl="6" marL="3200400">
              <a:spcBef>
                <a:spcPts val="0"/>
              </a:spcBef>
              <a:spcAft>
                <a:spcPts val="0"/>
              </a:spcAft>
              <a:buClr>
                <a:schemeClr val="lt2"/>
              </a:buClr>
              <a:buSzPts val="1000"/>
              <a:buFont typeface="Inter"/>
              <a:buChar char="●"/>
              <a:defRPr sz="1000">
                <a:solidFill>
                  <a:schemeClr val="lt2"/>
                </a:solidFill>
              </a:defRPr>
            </a:lvl7pPr>
            <a:lvl8pPr indent="-292100" lvl="7" marL="3657600">
              <a:spcBef>
                <a:spcPts val="0"/>
              </a:spcBef>
              <a:spcAft>
                <a:spcPts val="0"/>
              </a:spcAft>
              <a:buClr>
                <a:schemeClr val="lt2"/>
              </a:buClr>
              <a:buSzPts val="1000"/>
              <a:buFont typeface="Inter"/>
              <a:buChar char="○"/>
              <a:defRPr sz="1000">
                <a:solidFill>
                  <a:schemeClr val="lt2"/>
                </a:solidFill>
              </a:defRPr>
            </a:lvl8pPr>
            <a:lvl9pPr indent="-292100" lvl="8" marL="4114800">
              <a:spcBef>
                <a:spcPts val="0"/>
              </a:spcBef>
              <a:spcAft>
                <a:spcPts val="0"/>
              </a:spcAft>
              <a:buClr>
                <a:schemeClr val="lt2"/>
              </a:buClr>
              <a:buSzPts val="1000"/>
              <a:buFont typeface="Inter"/>
              <a:buChar char="■"/>
              <a:defRPr sz="1000">
                <a:solidFill>
                  <a:schemeClr val="lt2"/>
                </a:solidFill>
              </a:defRPr>
            </a:lvl9pPr>
          </a:lstStyle>
          <a:p/>
        </p:txBody>
      </p:sp>
      <p:sp>
        <p:nvSpPr>
          <p:cNvPr id="180" name="Google Shape;180;p20"/>
          <p:cNvSpPr txBox="1"/>
          <p:nvPr>
            <p:ph idx="2" type="body"/>
          </p:nvPr>
        </p:nvSpPr>
        <p:spPr>
          <a:xfrm>
            <a:off x="2404125" y="2676563"/>
            <a:ext cx="2121900" cy="1190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Inter"/>
              <a:buChar char="●"/>
              <a:defRPr sz="1000">
                <a:solidFill>
                  <a:schemeClr val="lt2"/>
                </a:solidFill>
              </a:defRPr>
            </a:lvl1pPr>
            <a:lvl2pPr indent="-292100" lvl="1" marL="914400">
              <a:spcBef>
                <a:spcPts val="0"/>
              </a:spcBef>
              <a:spcAft>
                <a:spcPts val="0"/>
              </a:spcAft>
              <a:buClr>
                <a:schemeClr val="lt2"/>
              </a:buClr>
              <a:buSzPts val="1000"/>
              <a:buFont typeface="Inter"/>
              <a:buChar char="○"/>
              <a:defRPr sz="1000">
                <a:solidFill>
                  <a:schemeClr val="lt2"/>
                </a:solidFill>
              </a:defRPr>
            </a:lvl2pPr>
            <a:lvl3pPr indent="-292100" lvl="2" marL="1371600">
              <a:spcBef>
                <a:spcPts val="0"/>
              </a:spcBef>
              <a:spcAft>
                <a:spcPts val="0"/>
              </a:spcAft>
              <a:buClr>
                <a:schemeClr val="lt2"/>
              </a:buClr>
              <a:buSzPts val="1000"/>
              <a:buFont typeface="Inter"/>
              <a:buChar char="■"/>
              <a:defRPr sz="1000">
                <a:solidFill>
                  <a:schemeClr val="lt2"/>
                </a:solidFill>
              </a:defRPr>
            </a:lvl3pPr>
            <a:lvl4pPr indent="-292100" lvl="3" marL="1828800">
              <a:spcBef>
                <a:spcPts val="0"/>
              </a:spcBef>
              <a:spcAft>
                <a:spcPts val="0"/>
              </a:spcAft>
              <a:buClr>
                <a:schemeClr val="lt2"/>
              </a:buClr>
              <a:buSzPts val="1000"/>
              <a:buFont typeface="Inter"/>
              <a:buChar char="●"/>
              <a:defRPr sz="1000">
                <a:solidFill>
                  <a:schemeClr val="lt2"/>
                </a:solidFill>
              </a:defRPr>
            </a:lvl4pPr>
            <a:lvl5pPr indent="-292100" lvl="4" marL="2286000">
              <a:spcBef>
                <a:spcPts val="0"/>
              </a:spcBef>
              <a:spcAft>
                <a:spcPts val="0"/>
              </a:spcAft>
              <a:buClr>
                <a:schemeClr val="lt2"/>
              </a:buClr>
              <a:buSzPts val="1000"/>
              <a:buFont typeface="Inter"/>
              <a:buChar char="○"/>
              <a:defRPr sz="1000">
                <a:solidFill>
                  <a:schemeClr val="lt2"/>
                </a:solidFill>
              </a:defRPr>
            </a:lvl5pPr>
            <a:lvl6pPr indent="-292100" lvl="5" marL="2743200">
              <a:spcBef>
                <a:spcPts val="0"/>
              </a:spcBef>
              <a:spcAft>
                <a:spcPts val="0"/>
              </a:spcAft>
              <a:buClr>
                <a:schemeClr val="lt2"/>
              </a:buClr>
              <a:buSzPts val="1000"/>
              <a:buFont typeface="Inter"/>
              <a:buChar char="■"/>
              <a:defRPr sz="1000">
                <a:solidFill>
                  <a:schemeClr val="lt2"/>
                </a:solidFill>
              </a:defRPr>
            </a:lvl6pPr>
            <a:lvl7pPr indent="-292100" lvl="6" marL="3200400">
              <a:spcBef>
                <a:spcPts val="0"/>
              </a:spcBef>
              <a:spcAft>
                <a:spcPts val="0"/>
              </a:spcAft>
              <a:buClr>
                <a:schemeClr val="lt2"/>
              </a:buClr>
              <a:buSzPts val="1000"/>
              <a:buFont typeface="Inter"/>
              <a:buChar char="●"/>
              <a:defRPr sz="1000">
                <a:solidFill>
                  <a:schemeClr val="lt2"/>
                </a:solidFill>
              </a:defRPr>
            </a:lvl7pPr>
            <a:lvl8pPr indent="-292100" lvl="7" marL="3657600">
              <a:spcBef>
                <a:spcPts val="0"/>
              </a:spcBef>
              <a:spcAft>
                <a:spcPts val="0"/>
              </a:spcAft>
              <a:buClr>
                <a:schemeClr val="lt2"/>
              </a:buClr>
              <a:buSzPts val="1000"/>
              <a:buFont typeface="Inter"/>
              <a:buChar char="○"/>
              <a:defRPr sz="1000">
                <a:solidFill>
                  <a:schemeClr val="lt2"/>
                </a:solidFill>
              </a:defRPr>
            </a:lvl8pPr>
            <a:lvl9pPr indent="-292100" lvl="8" marL="4114800">
              <a:spcBef>
                <a:spcPts val="0"/>
              </a:spcBef>
              <a:spcAft>
                <a:spcPts val="0"/>
              </a:spcAft>
              <a:buClr>
                <a:schemeClr val="lt2"/>
              </a:buClr>
              <a:buSzPts val="1000"/>
              <a:buFont typeface="Inter"/>
              <a:buChar char="■"/>
              <a:defRPr sz="1000">
                <a:solidFill>
                  <a:schemeClr val="lt2"/>
                </a:solidFill>
              </a:defRPr>
            </a:lvl9pPr>
          </a:lstStyle>
          <a:p/>
        </p:txBody>
      </p:sp>
      <p:sp>
        <p:nvSpPr>
          <p:cNvPr id="181" name="Google Shape;181;p20"/>
          <p:cNvSpPr txBox="1"/>
          <p:nvPr>
            <p:ph idx="3" type="body"/>
          </p:nvPr>
        </p:nvSpPr>
        <p:spPr>
          <a:xfrm>
            <a:off x="4570800" y="1955675"/>
            <a:ext cx="2121900" cy="1190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Inter"/>
              <a:buChar char="●"/>
              <a:defRPr sz="1000">
                <a:solidFill>
                  <a:schemeClr val="lt2"/>
                </a:solidFill>
              </a:defRPr>
            </a:lvl1pPr>
            <a:lvl2pPr indent="-292100" lvl="1" marL="914400">
              <a:spcBef>
                <a:spcPts val="0"/>
              </a:spcBef>
              <a:spcAft>
                <a:spcPts val="0"/>
              </a:spcAft>
              <a:buClr>
                <a:schemeClr val="lt2"/>
              </a:buClr>
              <a:buSzPts val="1000"/>
              <a:buFont typeface="Inter"/>
              <a:buChar char="○"/>
              <a:defRPr sz="1000">
                <a:solidFill>
                  <a:schemeClr val="lt2"/>
                </a:solidFill>
              </a:defRPr>
            </a:lvl2pPr>
            <a:lvl3pPr indent="-292100" lvl="2" marL="1371600">
              <a:spcBef>
                <a:spcPts val="0"/>
              </a:spcBef>
              <a:spcAft>
                <a:spcPts val="0"/>
              </a:spcAft>
              <a:buClr>
                <a:schemeClr val="lt2"/>
              </a:buClr>
              <a:buSzPts val="1000"/>
              <a:buFont typeface="Inter"/>
              <a:buChar char="■"/>
              <a:defRPr sz="1000">
                <a:solidFill>
                  <a:schemeClr val="lt2"/>
                </a:solidFill>
              </a:defRPr>
            </a:lvl3pPr>
            <a:lvl4pPr indent="-292100" lvl="3" marL="1828800">
              <a:spcBef>
                <a:spcPts val="0"/>
              </a:spcBef>
              <a:spcAft>
                <a:spcPts val="0"/>
              </a:spcAft>
              <a:buClr>
                <a:schemeClr val="lt2"/>
              </a:buClr>
              <a:buSzPts val="1000"/>
              <a:buFont typeface="Inter"/>
              <a:buChar char="●"/>
              <a:defRPr sz="1000">
                <a:solidFill>
                  <a:schemeClr val="lt2"/>
                </a:solidFill>
              </a:defRPr>
            </a:lvl4pPr>
            <a:lvl5pPr indent="-292100" lvl="4" marL="2286000">
              <a:spcBef>
                <a:spcPts val="0"/>
              </a:spcBef>
              <a:spcAft>
                <a:spcPts val="0"/>
              </a:spcAft>
              <a:buClr>
                <a:schemeClr val="lt2"/>
              </a:buClr>
              <a:buSzPts val="1000"/>
              <a:buFont typeface="Inter"/>
              <a:buChar char="○"/>
              <a:defRPr sz="1000">
                <a:solidFill>
                  <a:schemeClr val="lt2"/>
                </a:solidFill>
              </a:defRPr>
            </a:lvl5pPr>
            <a:lvl6pPr indent="-292100" lvl="5" marL="2743200">
              <a:spcBef>
                <a:spcPts val="0"/>
              </a:spcBef>
              <a:spcAft>
                <a:spcPts val="0"/>
              </a:spcAft>
              <a:buClr>
                <a:schemeClr val="lt2"/>
              </a:buClr>
              <a:buSzPts val="1000"/>
              <a:buFont typeface="Inter"/>
              <a:buChar char="■"/>
              <a:defRPr sz="1000">
                <a:solidFill>
                  <a:schemeClr val="lt2"/>
                </a:solidFill>
              </a:defRPr>
            </a:lvl6pPr>
            <a:lvl7pPr indent="-292100" lvl="6" marL="3200400">
              <a:spcBef>
                <a:spcPts val="0"/>
              </a:spcBef>
              <a:spcAft>
                <a:spcPts val="0"/>
              </a:spcAft>
              <a:buClr>
                <a:schemeClr val="lt2"/>
              </a:buClr>
              <a:buSzPts val="1000"/>
              <a:buFont typeface="Inter"/>
              <a:buChar char="●"/>
              <a:defRPr sz="1000">
                <a:solidFill>
                  <a:schemeClr val="lt2"/>
                </a:solidFill>
              </a:defRPr>
            </a:lvl7pPr>
            <a:lvl8pPr indent="-292100" lvl="7" marL="3657600">
              <a:spcBef>
                <a:spcPts val="0"/>
              </a:spcBef>
              <a:spcAft>
                <a:spcPts val="0"/>
              </a:spcAft>
              <a:buClr>
                <a:schemeClr val="lt2"/>
              </a:buClr>
              <a:buSzPts val="1000"/>
              <a:buFont typeface="Inter"/>
              <a:buChar char="○"/>
              <a:defRPr sz="1000">
                <a:solidFill>
                  <a:schemeClr val="lt2"/>
                </a:solidFill>
              </a:defRPr>
            </a:lvl8pPr>
            <a:lvl9pPr indent="-292100" lvl="8" marL="4114800">
              <a:spcBef>
                <a:spcPts val="0"/>
              </a:spcBef>
              <a:spcAft>
                <a:spcPts val="0"/>
              </a:spcAft>
              <a:buClr>
                <a:schemeClr val="lt2"/>
              </a:buClr>
              <a:buSzPts val="1000"/>
              <a:buFont typeface="Inter"/>
              <a:buChar char="■"/>
              <a:defRPr sz="1000">
                <a:solidFill>
                  <a:schemeClr val="lt2"/>
                </a:solidFill>
              </a:defRPr>
            </a:lvl9pPr>
          </a:lstStyle>
          <a:p/>
        </p:txBody>
      </p:sp>
      <p:sp>
        <p:nvSpPr>
          <p:cNvPr id="182" name="Google Shape;182;p20"/>
          <p:cNvSpPr txBox="1"/>
          <p:nvPr>
            <p:ph type="title"/>
          </p:nvPr>
        </p:nvSpPr>
        <p:spPr>
          <a:xfrm>
            <a:off x="284700" y="286200"/>
            <a:ext cx="6424200" cy="1022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accent2"/>
                </a:solidFill>
              </a:defRPr>
            </a:lvl1pPr>
            <a:lvl2pPr lvl="1">
              <a:lnSpc>
                <a:spcPct val="115000"/>
              </a:lnSpc>
              <a:spcBef>
                <a:spcPts val="0"/>
              </a:spcBef>
              <a:spcAft>
                <a:spcPts val="0"/>
              </a:spcAft>
              <a:buNone/>
              <a:defRPr sz="3600">
                <a:solidFill>
                  <a:schemeClr val="accent2"/>
                </a:solidFill>
              </a:defRPr>
            </a:lvl2pPr>
            <a:lvl3pPr lvl="2">
              <a:lnSpc>
                <a:spcPct val="115000"/>
              </a:lnSpc>
              <a:spcBef>
                <a:spcPts val="0"/>
              </a:spcBef>
              <a:spcAft>
                <a:spcPts val="0"/>
              </a:spcAft>
              <a:buNone/>
              <a:defRPr sz="3600">
                <a:solidFill>
                  <a:schemeClr val="accent2"/>
                </a:solidFill>
              </a:defRPr>
            </a:lvl3pPr>
            <a:lvl4pPr lvl="3">
              <a:lnSpc>
                <a:spcPct val="115000"/>
              </a:lnSpc>
              <a:spcBef>
                <a:spcPts val="0"/>
              </a:spcBef>
              <a:spcAft>
                <a:spcPts val="0"/>
              </a:spcAft>
              <a:buNone/>
              <a:defRPr sz="3600">
                <a:solidFill>
                  <a:schemeClr val="accent2"/>
                </a:solidFill>
              </a:defRPr>
            </a:lvl4pPr>
            <a:lvl5pPr lvl="4">
              <a:lnSpc>
                <a:spcPct val="115000"/>
              </a:lnSpc>
              <a:spcBef>
                <a:spcPts val="0"/>
              </a:spcBef>
              <a:spcAft>
                <a:spcPts val="0"/>
              </a:spcAft>
              <a:buNone/>
              <a:defRPr sz="3600">
                <a:solidFill>
                  <a:schemeClr val="accent2"/>
                </a:solidFill>
              </a:defRPr>
            </a:lvl5pPr>
            <a:lvl6pPr lvl="5">
              <a:lnSpc>
                <a:spcPct val="115000"/>
              </a:lnSpc>
              <a:spcBef>
                <a:spcPts val="0"/>
              </a:spcBef>
              <a:spcAft>
                <a:spcPts val="0"/>
              </a:spcAft>
              <a:buNone/>
              <a:defRPr sz="3600">
                <a:solidFill>
                  <a:schemeClr val="accent2"/>
                </a:solidFill>
              </a:defRPr>
            </a:lvl6pPr>
            <a:lvl7pPr lvl="6">
              <a:lnSpc>
                <a:spcPct val="115000"/>
              </a:lnSpc>
              <a:spcBef>
                <a:spcPts val="0"/>
              </a:spcBef>
              <a:spcAft>
                <a:spcPts val="0"/>
              </a:spcAft>
              <a:buNone/>
              <a:defRPr sz="3600">
                <a:solidFill>
                  <a:schemeClr val="accent2"/>
                </a:solidFill>
              </a:defRPr>
            </a:lvl7pPr>
            <a:lvl8pPr lvl="7">
              <a:lnSpc>
                <a:spcPct val="115000"/>
              </a:lnSpc>
              <a:spcBef>
                <a:spcPts val="0"/>
              </a:spcBef>
              <a:spcAft>
                <a:spcPts val="0"/>
              </a:spcAft>
              <a:buNone/>
              <a:defRPr sz="3600">
                <a:solidFill>
                  <a:schemeClr val="accent2"/>
                </a:solidFill>
              </a:defRPr>
            </a:lvl8pPr>
            <a:lvl9pPr lvl="8">
              <a:lnSpc>
                <a:spcPct val="115000"/>
              </a:lnSpc>
              <a:spcBef>
                <a:spcPts val="0"/>
              </a:spcBef>
              <a:spcAft>
                <a:spcPts val="0"/>
              </a:spcAft>
              <a:buNone/>
              <a:defRPr sz="3600">
                <a:solidFill>
                  <a:schemeClr val="accent2"/>
                </a:solidFill>
              </a:defRPr>
            </a:lvl9pPr>
          </a:lstStyle>
          <a:p/>
        </p:txBody>
      </p:sp>
      <p:sp>
        <p:nvSpPr>
          <p:cNvPr id="183" name="Google Shape;183;p20"/>
          <p:cNvSpPr txBox="1"/>
          <p:nvPr>
            <p:ph idx="4" type="subTitle"/>
          </p:nvPr>
        </p:nvSpPr>
        <p:spPr>
          <a:xfrm>
            <a:off x="463701" y="2795250"/>
            <a:ext cx="1718100" cy="3429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1800">
                <a:solidFill>
                  <a:schemeClr val="lt2"/>
                </a:solidFill>
                <a:latin typeface="Fredoka Medium"/>
                <a:ea typeface="Fredoka Medium"/>
                <a:cs typeface="Fredoka Medium"/>
                <a:sym typeface="Fredoka Medium"/>
              </a:defRPr>
            </a:lvl1pPr>
            <a:lvl2pPr lvl="1">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184" name="Google Shape;184;p20"/>
          <p:cNvSpPr txBox="1"/>
          <p:nvPr>
            <p:ph idx="5" type="subTitle"/>
          </p:nvPr>
        </p:nvSpPr>
        <p:spPr>
          <a:xfrm>
            <a:off x="2576526" y="1978838"/>
            <a:ext cx="1718100" cy="3429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1800">
                <a:solidFill>
                  <a:schemeClr val="lt2"/>
                </a:solidFill>
                <a:latin typeface="Fredoka Medium"/>
                <a:ea typeface="Fredoka Medium"/>
                <a:cs typeface="Fredoka Medium"/>
                <a:sym typeface="Fredoka Medium"/>
              </a:defRPr>
            </a:lvl1pPr>
            <a:lvl2pPr lvl="1">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185" name="Google Shape;185;p20"/>
          <p:cNvSpPr txBox="1"/>
          <p:nvPr>
            <p:ph idx="6" type="subTitle"/>
          </p:nvPr>
        </p:nvSpPr>
        <p:spPr>
          <a:xfrm>
            <a:off x="4743201" y="1257950"/>
            <a:ext cx="1718100" cy="3429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1800">
                <a:solidFill>
                  <a:schemeClr val="lt2"/>
                </a:solidFill>
                <a:latin typeface="Fredoka Medium"/>
                <a:ea typeface="Fredoka Medium"/>
                <a:cs typeface="Fredoka Medium"/>
                <a:sym typeface="Fredoka Medium"/>
              </a:defRPr>
            </a:lvl1pPr>
            <a:lvl2pPr lvl="1">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186" name="Google Shape;186;p20"/>
          <p:cNvSpPr txBox="1"/>
          <p:nvPr>
            <p:ph idx="7" type="subTitle"/>
          </p:nvPr>
        </p:nvSpPr>
        <p:spPr>
          <a:xfrm>
            <a:off x="6918276" y="481813"/>
            <a:ext cx="1718100" cy="3429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1800">
                <a:solidFill>
                  <a:schemeClr val="lt2"/>
                </a:solidFill>
                <a:latin typeface="Fredoka Medium"/>
                <a:ea typeface="Fredoka Medium"/>
                <a:cs typeface="Fredoka Medium"/>
                <a:sym typeface="Fredoka Medium"/>
              </a:defRPr>
            </a:lvl1pPr>
            <a:lvl2pPr lvl="1">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187" name="Google Shape;187;p20"/>
          <p:cNvSpPr txBox="1"/>
          <p:nvPr>
            <p:ph idx="8" type="body"/>
          </p:nvPr>
        </p:nvSpPr>
        <p:spPr>
          <a:xfrm>
            <a:off x="6745875" y="1179538"/>
            <a:ext cx="2121900" cy="1190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Inter"/>
              <a:buChar char="●"/>
              <a:defRPr sz="1000">
                <a:solidFill>
                  <a:schemeClr val="lt2"/>
                </a:solidFill>
              </a:defRPr>
            </a:lvl1pPr>
            <a:lvl2pPr indent="-292100" lvl="1" marL="914400">
              <a:spcBef>
                <a:spcPts val="0"/>
              </a:spcBef>
              <a:spcAft>
                <a:spcPts val="0"/>
              </a:spcAft>
              <a:buClr>
                <a:schemeClr val="lt2"/>
              </a:buClr>
              <a:buSzPts val="1000"/>
              <a:buFont typeface="Inter"/>
              <a:buChar char="○"/>
              <a:defRPr sz="1000">
                <a:solidFill>
                  <a:schemeClr val="lt2"/>
                </a:solidFill>
              </a:defRPr>
            </a:lvl2pPr>
            <a:lvl3pPr indent="-292100" lvl="2" marL="1371600">
              <a:spcBef>
                <a:spcPts val="0"/>
              </a:spcBef>
              <a:spcAft>
                <a:spcPts val="0"/>
              </a:spcAft>
              <a:buClr>
                <a:schemeClr val="lt2"/>
              </a:buClr>
              <a:buSzPts val="1000"/>
              <a:buFont typeface="Inter"/>
              <a:buChar char="■"/>
              <a:defRPr sz="1000">
                <a:solidFill>
                  <a:schemeClr val="lt2"/>
                </a:solidFill>
              </a:defRPr>
            </a:lvl3pPr>
            <a:lvl4pPr indent="-292100" lvl="3" marL="1828800">
              <a:spcBef>
                <a:spcPts val="0"/>
              </a:spcBef>
              <a:spcAft>
                <a:spcPts val="0"/>
              </a:spcAft>
              <a:buClr>
                <a:schemeClr val="lt2"/>
              </a:buClr>
              <a:buSzPts val="1000"/>
              <a:buFont typeface="Inter"/>
              <a:buChar char="●"/>
              <a:defRPr sz="1000">
                <a:solidFill>
                  <a:schemeClr val="lt2"/>
                </a:solidFill>
              </a:defRPr>
            </a:lvl4pPr>
            <a:lvl5pPr indent="-292100" lvl="4" marL="2286000">
              <a:spcBef>
                <a:spcPts val="0"/>
              </a:spcBef>
              <a:spcAft>
                <a:spcPts val="0"/>
              </a:spcAft>
              <a:buClr>
                <a:schemeClr val="lt2"/>
              </a:buClr>
              <a:buSzPts val="1000"/>
              <a:buFont typeface="Inter"/>
              <a:buChar char="○"/>
              <a:defRPr sz="1000">
                <a:solidFill>
                  <a:schemeClr val="lt2"/>
                </a:solidFill>
              </a:defRPr>
            </a:lvl5pPr>
            <a:lvl6pPr indent="-292100" lvl="5" marL="2743200">
              <a:spcBef>
                <a:spcPts val="0"/>
              </a:spcBef>
              <a:spcAft>
                <a:spcPts val="0"/>
              </a:spcAft>
              <a:buClr>
                <a:schemeClr val="lt2"/>
              </a:buClr>
              <a:buSzPts val="1000"/>
              <a:buFont typeface="Inter"/>
              <a:buChar char="■"/>
              <a:defRPr sz="1000">
                <a:solidFill>
                  <a:schemeClr val="lt2"/>
                </a:solidFill>
              </a:defRPr>
            </a:lvl6pPr>
            <a:lvl7pPr indent="-292100" lvl="6" marL="3200400">
              <a:spcBef>
                <a:spcPts val="0"/>
              </a:spcBef>
              <a:spcAft>
                <a:spcPts val="0"/>
              </a:spcAft>
              <a:buClr>
                <a:schemeClr val="lt2"/>
              </a:buClr>
              <a:buSzPts val="1000"/>
              <a:buFont typeface="Inter"/>
              <a:buChar char="●"/>
              <a:defRPr sz="1000">
                <a:solidFill>
                  <a:schemeClr val="lt2"/>
                </a:solidFill>
              </a:defRPr>
            </a:lvl7pPr>
            <a:lvl8pPr indent="-292100" lvl="7" marL="3657600">
              <a:spcBef>
                <a:spcPts val="0"/>
              </a:spcBef>
              <a:spcAft>
                <a:spcPts val="0"/>
              </a:spcAft>
              <a:buClr>
                <a:schemeClr val="lt2"/>
              </a:buClr>
              <a:buSzPts val="1000"/>
              <a:buFont typeface="Inter"/>
              <a:buChar char="○"/>
              <a:defRPr sz="1000">
                <a:solidFill>
                  <a:schemeClr val="lt2"/>
                </a:solidFill>
              </a:defRPr>
            </a:lvl8pPr>
            <a:lvl9pPr indent="-292100" lvl="8" marL="4114800">
              <a:spcBef>
                <a:spcPts val="0"/>
              </a:spcBef>
              <a:spcAft>
                <a:spcPts val="0"/>
              </a:spcAft>
              <a:buClr>
                <a:schemeClr val="lt2"/>
              </a:buClr>
              <a:buSzPts val="1000"/>
              <a:buFont typeface="Inter"/>
              <a:buChar char="■"/>
              <a:defRPr sz="1000">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2">
    <p:bg>
      <p:bgPr>
        <a:solidFill>
          <a:schemeClr val="accent6"/>
        </a:solidFill>
      </p:bgPr>
    </p:bg>
    <p:spTree>
      <p:nvGrpSpPr>
        <p:cNvPr id="21" name="Shape 21"/>
        <p:cNvGrpSpPr/>
        <p:nvPr/>
      </p:nvGrpSpPr>
      <p:grpSpPr>
        <a:xfrm>
          <a:off x="0" y="0"/>
          <a:ext cx="0" cy="0"/>
          <a:chOff x="0" y="0"/>
          <a:chExt cx="0" cy="0"/>
        </a:xfrm>
      </p:grpSpPr>
      <p:sp>
        <p:nvSpPr>
          <p:cNvPr id="22" name="Google Shape;22;p3"/>
          <p:cNvSpPr/>
          <p:nvPr/>
        </p:nvSpPr>
        <p:spPr>
          <a:xfrm>
            <a:off x="284700" y="286200"/>
            <a:ext cx="4240500" cy="2957700"/>
          </a:xfrm>
          <a:prstGeom prst="roundRect">
            <a:avLst>
              <a:gd fmla="val 15340"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23" name="Google Shape;23;p3"/>
          <p:cNvSpPr/>
          <p:nvPr/>
        </p:nvSpPr>
        <p:spPr>
          <a:xfrm>
            <a:off x="284700" y="3243900"/>
            <a:ext cx="4240500" cy="1609200"/>
          </a:xfrm>
          <a:prstGeom prst="roundRect">
            <a:avLst>
              <a:gd fmla="val 20572" name="adj"/>
            </a:avLst>
          </a:prstGeom>
          <a:gradFill>
            <a:gsLst>
              <a:gs pos="0">
                <a:schemeClr val="dk1"/>
              </a:gs>
              <a:gs pos="50000">
                <a:schemeClr val="dk1"/>
              </a:gs>
              <a:gs pos="100000">
                <a:schemeClr val="accent4"/>
              </a:gs>
            </a:gsLst>
            <a:lin ang="8100019" scaled="0"/>
          </a:gra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24" name="Google Shape;24;p3"/>
          <p:cNvSpPr txBox="1"/>
          <p:nvPr>
            <p:ph idx="1" type="subTitle"/>
          </p:nvPr>
        </p:nvSpPr>
        <p:spPr>
          <a:xfrm>
            <a:off x="5204389" y="286225"/>
            <a:ext cx="3654900" cy="1142700"/>
          </a:xfrm>
          <a:prstGeom prst="rect">
            <a:avLst/>
          </a:prstGeom>
        </p:spPr>
        <p:txBody>
          <a:bodyPr anchorCtr="0" anchor="t" bIns="0" lIns="393175" spcFirstLastPara="1" rIns="274300" wrap="square" tIns="0">
            <a:noAutofit/>
          </a:bodyPr>
          <a:lstStyle>
            <a:lvl1pPr lvl="0">
              <a:spcBef>
                <a:spcPts val="0"/>
              </a:spcBef>
              <a:spcAft>
                <a:spcPts val="0"/>
              </a:spcAft>
              <a:buClr>
                <a:schemeClr val="lt1"/>
              </a:buClr>
              <a:buSzPts val="2000"/>
              <a:buFont typeface="Inter"/>
              <a:buNone/>
              <a:defRPr sz="2000">
                <a:latin typeface="Inter"/>
                <a:ea typeface="Inter"/>
                <a:cs typeface="Inter"/>
                <a:sym typeface="Inter"/>
              </a:defRPr>
            </a:lvl1pPr>
            <a:lvl2pPr lvl="1">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2pPr>
            <a:lvl3pPr lvl="2">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3pPr>
            <a:lvl4pPr lvl="3">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4pPr>
            <a:lvl5pPr lvl="4">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5pPr>
            <a:lvl6pPr lvl="5">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6pPr>
            <a:lvl7pPr lvl="6">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7pPr>
            <a:lvl8pPr lvl="7">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8pPr>
            <a:lvl9pPr lvl="8">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9pPr>
          </a:lstStyle>
          <a:p/>
        </p:txBody>
      </p:sp>
      <p:sp>
        <p:nvSpPr>
          <p:cNvPr id="25" name="Google Shape;25;p3"/>
          <p:cNvSpPr txBox="1"/>
          <p:nvPr>
            <p:ph idx="2" type="subTitle"/>
          </p:nvPr>
        </p:nvSpPr>
        <p:spPr>
          <a:xfrm>
            <a:off x="5204364" y="1434825"/>
            <a:ext cx="3654900" cy="1142700"/>
          </a:xfrm>
          <a:prstGeom prst="rect">
            <a:avLst/>
          </a:prstGeom>
        </p:spPr>
        <p:txBody>
          <a:bodyPr anchorCtr="0" anchor="t" bIns="0" lIns="393175" spcFirstLastPara="1" rIns="274300" wrap="square" tIns="0">
            <a:noAutofit/>
          </a:bodyPr>
          <a:lstStyle>
            <a:lvl1pPr lvl="0">
              <a:spcBef>
                <a:spcPts val="0"/>
              </a:spcBef>
              <a:spcAft>
                <a:spcPts val="0"/>
              </a:spcAft>
              <a:buClr>
                <a:schemeClr val="lt1"/>
              </a:buClr>
              <a:buSzPts val="2000"/>
              <a:buFont typeface="Inter"/>
              <a:buNone/>
              <a:defRPr sz="2000">
                <a:latin typeface="Inter"/>
                <a:ea typeface="Inter"/>
                <a:cs typeface="Inter"/>
                <a:sym typeface="Inter"/>
              </a:defRPr>
            </a:lvl1pPr>
            <a:lvl2pPr lvl="1">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2pPr>
            <a:lvl3pPr lvl="2">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3pPr>
            <a:lvl4pPr lvl="3">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4pPr>
            <a:lvl5pPr lvl="4">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5pPr>
            <a:lvl6pPr lvl="5">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6pPr>
            <a:lvl7pPr lvl="6">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7pPr>
            <a:lvl8pPr lvl="7">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8pPr>
            <a:lvl9pPr lvl="8">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9pPr>
          </a:lstStyle>
          <a:p/>
        </p:txBody>
      </p:sp>
      <p:sp>
        <p:nvSpPr>
          <p:cNvPr id="26" name="Google Shape;26;p3"/>
          <p:cNvSpPr txBox="1"/>
          <p:nvPr>
            <p:ph idx="3" type="subTitle"/>
          </p:nvPr>
        </p:nvSpPr>
        <p:spPr>
          <a:xfrm>
            <a:off x="5204376" y="2583425"/>
            <a:ext cx="3654900" cy="1142700"/>
          </a:xfrm>
          <a:prstGeom prst="rect">
            <a:avLst/>
          </a:prstGeom>
        </p:spPr>
        <p:txBody>
          <a:bodyPr anchorCtr="0" anchor="t" bIns="0" lIns="393175" spcFirstLastPara="1" rIns="274300" wrap="square" tIns="0">
            <a:noAutofit/>
          </a:bodyPr>
          <a:lstStyle>
            <a:lvl1pPr lvl="0">
              <a:spcBef>
                <a:spcPts val="0"/>
              </a:spcBef>
              <a:spcAft>
                <a:spcPts val="0"/>
              </a:spcAft>
              <a:buClr>
                <a:schemeClr val="lt1"/>
              </a:buClr>
              <a:buSzPts val="2000"/>
              <a:buFont typeface="Inter"/>
              <a:buNone/>
              <a:defRPr sz="2000">
                <a:latin typeface="Inter"/>
                <a:ea typeface="Inter"/>
                <a:cs typeface="Inter"/>
                <a:sym typeface="Inter"/>
              </a:defRPr>
            </a:lvl1pPr>
            <a:lvl2pPr lvl="1">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2pPr>
            <a:lvl3pPr lvl="2">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3pPr>
            <a:lvl4pPr lvl="3">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4pPr>
            <a:lvl5pPr lvl="4">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5pPr>
            <a:lvl6pPr lvl="5">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6pPr>
            <a:lvl7pPr lvl="6">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7pPr>
            <a:lvl8pPr lvl="7">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8pPr>
            <a:lvl9pPr lvl="8">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9pPr>
          </a:lstStyle>
          <a:p/>
        </p:txBody>
      </p:sp>
      <p:sp>
        <p:nvSpPr>
          <p:cNvPr id="27" name="Google Shape;27;p3"/>
          <p:cNvSpPr txBox="1"/>
          <p:nvPr>
            <p:ph idx="4" type="subTitle"/>
          </p:nvPr>
        </p:nvSpPr>
        <p:spPr>
          <a:xfrm>
            <a:off x="5204351" y="3732025"/>
            <a:ext cx="3654900" cy="1142700"/>
          </a:xfrm>
          <a:prstGeom prst="rect">
            <a:avLst/>
          </a:prstGeom>
        </p:spPr>
        <p:txBody>
          <a:bodyPr anchorCtr="0" anchor="t" bIns="0" lIns="393175" spcFirstLastPara="1" rIns="274300" wrap="square" tIns="0">
            <a:noAutofit/>
          </a:bodyPr>
          <a:lstStyle>
            <a:lvl1pPr lvl="0">
              <a:spcBef>
                <a:spcPts val="0"/>
              </a:spcBef>
              <a:spcAft>
                <a:spcPts val="0"/>
              </a:spcAft>
              <a:buClr>
                <a:schemeClr val="lt1"/>
              </a:buClr>
              <a:buSzPts val="2000"/>
              <a:buFont typeface="Inter"/>
              <a:buNone/>
              <a:defRPr sz="2000">
                <a:latin typeface="Inter"/>
                <a:ea typeface="Inter"/>
                <a:cs typeface="Inter"/>
                <a:sym typeface="Inter"/>
              </a:defRPr>
            </a:lvl1pPr>
            <a:lvl2pPr lvl="1">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2pPr>
            <a:lvl3pPr lvl="2">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3pPr>
            <a:lvl4pPr lvl="3">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4pPr>
            <a:lvl5pPr lvl="4">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5pPr>
            <a:lvl6pPr lvl="5">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6pPr>
            <a:lvl7pPr lvl="6">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7pPr>
            <a:lvl8pPr lvl="7">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8pPr>
            <a:lvl9pPr lvl="8">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9pPr>
          </a:lstStyle>
          <a:p/>
        </p:txBody>
      </p:sp>
      <p:sp>
        <p:nvSpPr>
          <p:cNvPr id="28" name="Google Shape;28;p3"/>
          <p:cNvSpPr txBox="1"/>
          <p:nvPr>
            <p:ph idx="5" type="subTitle"/>
          </p:nvPr>
        </p:nvSpPr>
        <p:spPr>
          <a:xfrm>
            <a:off x="4525200" y="286175"/>
            <a:ext cx="673500" cy="1142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1pPr>
            <a:lvl2pPr lvl="1"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2pPr>
            <a:lvl3pPr lvl="2"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3pPr>
            <a:lvl4pPr lvl="3"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4pPr>
            <a:lvl5pPr lvl="4"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5pPr>
            <a:lvl6pPr lvl="5"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6pPr>
            <a:lvl7pPr lvl="6"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7pPr>
            <a:lvl8pPr lvl="7"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8pPr>
            <a:lvl9pPr lvl="8"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9pPr>
          </a:lstStyle>
          <a:p/>
        </p:txBody>
      </p:sp>
      <p:sp>
        <p:nvSpPr>
          <p:cNvPr id="29" name="Google Shape;29;p3"/>
          <p:cNvSpPr txBox="1"/>
          <p:nvPr>
            <p:ph idx="6" type="subTitle"/>
          </p:nvPr>
        </p:nvSpPr>
        <p:spPr>
          <a:xfrm>
            <a:off x="4525200" y="1434825"/>
            <a:ext cx="673500" cy="1142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1pPr>
            <a:lvl2pPr lvl="1"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2pPr>
            <a:lvl3pPr lvl="2"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3pPr>
            <a:lvl4pPr lvl="3"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4pPr>
            <a:lvl5pPr lvl="4"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5pPr>
            <a:lvl6pPr lvl="5"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6pPr>
            <a:lvl7pPr lvl="6"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7pPr>
            <a:lvl8pPr lvl="7"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8pPr>
            <a:lvl9pPr lvl="8"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9pPr>
          </a:lstStyle>
          <a:p/>
        </p:txBody>
      </p:sp>
      <p:sp>
        <p:nvSpPr>
          <p:cNvPr id="30" name="Google Shape;30;p3"/>
          <p:cNvSpPr txBox="1"/>
          <p:nvPr>
            <p:ph idx="7" type="subTitle"/>
          </p:nvPr>
        </p:nvSpPr>
        <p:spPr>
          <a:xfrm>
            <a:off x="4528025" y="2571725"/>
            <a:ext cx="673500" cy="1142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1pPr>
            <a:lvl2pPr lvl="1"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2pPr>
            <a:lvl3pPr lvl="2"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3pPr>
            <a:lvl4pPr lvl="3"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4pPr>
            <a:lvl5pPr lvl="4"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5pPr>
            <a:lvl6pPr lvl="5"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6pPr>
            <a:lvl7pPr lvl="6"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7pPr>
            <a:lvl8pPr lvl="7"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8pPr>
            <a:lvl9pPr lvl="8"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9pPr>
          </a:lstStyle>
          <a:p/>
        </p:txBody>
      </p:sp>
      <p:sp>
        <p:nvSpPr>
          <p:cNvPr id="31" name="Google Shape;31;p3"/>
          <p:cNvSpPr txBox="1"/>
          <p:nvPr>
            <p:ph idx="8" type="subTitle"/>
          </p:nvPr>
        </p:nvSpPr>
        <p:spPr>
          <a:xfrm>
            <a:off x="4528025" y="3720375"/>
            <a:ext cx="673500" cy="11427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1pPr>
            <a:lvl2pPr lvl="1"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2pPr>
            <a:lvl3pPr lvl="2"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3pPr>
            <a:lvl4pPr lvl="3"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4pPr>
            <a:lvl5pPr lvl="4"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5pPr>
            <a:lvl6pPr lvl="5"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6pPr>
            <a:lvl7pPr lvl="6"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7pPr>
            <a:lvl8pPr lvl="7"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8pPr>
            <a:lvl9pPr lvl="8" algn="ctr">
              <a:spcBef>
                <a:spcPts val="0"/>
              </a:spcBef>
              <a:spcAft>
                <a:spcPts val="0"/>
              </a:spcAft>
              <a:buClr>
                <a:schemeClr val="lt2"/>
              </a:buClr>
              <a:buSzPts val="2600"/>
              <a:buFont typeface="Fredoka SemiBold"/>
              <a:buNone/>
              <a:defRPr sz="2600">
                <a:solidFill>
                  <a:schemeClr val="lt2"/>
                </a:solidFill>
                <a:latin typeface="Fredoka SemiBold"/>
                <a:ea typeface="Fredoka SemiBold"/>
                <a:cs typeface="Fredoka SemiBold"/>
                <a:sym typeface="Fredoka SemiBold"/>
              </a:defRPr>
            </a:lvl9pPr>
          </a:lstStyle>
          <a:p/>
        </p:txBody>
      </p:sp>
      <p:sp>
        <p:nvSpPr>
          <p:cNvPr id="32" name="Google Shape;32;p3"/>
          <p:cNvSpPr txBox="1"/>
          <p:nvPr>
            <p:ph type="title"/>
          </p:nvPr>
        </p:nvSpPr>
        <p:spPr>
          <a:xfrm>
            <a:off x="655500" y="648000"/>
            <a:ext cx="3498900" cy="1283700"/>
          </a:xfrm>
          <a:prstGeom prst="rect">
            <a:avLst/>
          </a:prstGeom>
        </p:spPr>
        <p:txBody>
          <a:bodyPr anchorCtr="0" anchor="t" bIns="0" lIns="0" spcFirstLastPara="1" rIns="0" wrap="square" tIns="0">
            <a:noAutofit/>
          </a:bodyPr>
          <a:lstStyle>
            <a:lvl1pPr lvl="0">
              <a:lnSpc>
                <a:spcPct val="85000"/>
              </a:lnSpc>
              <a:spcBef>
                <a:spcPts val="0"/>
              </a:spcBef>
              <a:spcAft>
                <a:spcPts val="0"/>
              </a:spcAft>
              <a:buClr>
                <a:schemeClr val="accent2"/>
              </a:buClr>
              <a:buSzPts val="4800"/>
              <a:buFont typeface="Fredoka Medium"/>
              <a:buNone/>
              <a:defRPr sz="4800">
                <a:solidFill>
                  <a:schemeClr val="accent2"/>
                </a:solidFill>
              </a:defRPr>
            </a:lvl1pPr>
            <a:lvl2pPr lvl="1">
              <a:lnSpc>
                <a:spcPct val="85000"/>
              </a:lnSpc>
              <a:spcBef>
                <a:spcPts val="0"/>
              </a:spcBef>
              <a:spcAft>
                <a:spcPts val="0"/>
              </a:spcAft>
              <a:buClr>
                <a:schemeClr val="accent2"/>
              </a:buClr>
              <a:buSzPts val="4800"/>
              <a:buFont typeface="Fredoka Medium"/>
              <a:buNone/>
              <a:defRPr sz="4800">
                <a:solidFill>
                  <a:schemeClr val="accent2"/>
                </a:solidFill>
                <a:latin typeface="Fredoka Medium"/>
                <a:ea typeface="Fredoka Medium"/>
                <a:cs typeface="Fredoka Medium"/>
                <a:sym typeface="Fredoka Medium"/>
              </a:defRPr>
            </a:lvl2pPr>
            <a:lvl3pPr lvl="2">
              <a:lnSpc>
                <a:spcPct val="85000"/>
              </a:lnSpc>
              <a:spcBef>
                <a:spcPts val="0"/>
              </a:spcBef>
              <a:spcAft>
                <a:spcPts val="0"/>
              </a:spcAft>
              <a:buClr>
                <a:schemeClr val="accent2"/>
              </a:buClr>
              <a:buSzPts val="4800"/>
              <a:buFont typeface="Fredoka Medium"/>
              <a:buNone/>
              <a:defRPr sz="4800">
                <a:solidFill>
                  <a:schemeClr val="accent2"/>
                </a:solidFill>
                <a:latin typeface="Fredoka Medium"/>
                <a:ea typeface="Fredoka Medium"/>
                <a:cs typeface="Fredoka Medium"/>
                <a:sym typeface="Fredoka Medium"/>
              </a:defRPr>
            </a:lvl3pPr>
            <a:lvl4pPr lvl="3">
              <a:lnSpc>
                <a:spcPct val="85000"/>
              </a:lnSpc>
              <a:spcBef>
                <a:spcPts val="0"/>
              </a:spcBef>
              <a:spcAft>
                <a:spcPts val="0"/>
              </a:spcAft>
              <a:buClr>
                <a:schemeClr val="accent2"/>
              </a:buClr>
              <a:buSzPts val="4800"/>
              <a:buFont typeface="Fredoka Medium"/>
              <a:buNone/>
              <a:defRPr sz="4800">
                <a:solidFill>
                  <a:schemeClr val="accent2"/>
                </a:solidFill>
                <a:latin typeface="Fredoka Medium"/>
                <a:ea typeface="Fredoka Medium"/>
                <a:cs typeface="Fredoka Medium"/>
                <a:sym typeface="Fredoka Medium"/>
              </a:defRPr>
            </a:lvl4pPr>
            <a:lvl5pPr lvl="4">
              <a:lnSpc>
                <a:spcPct val="85000"/>
              </a:lnSpc>
              <a:spcBef>
                <a:spcPts val="0"/>
              </a:spcBef>
              <a:spcAft>
                <a:spcPts val="0"/>
              </a:spcAft>
              <a:buClr>
                <a:schemeClr val="accent2"/>
              </a:buClr>
              <a:buSzPts val="4800"/>
              <a:buFont typeface="Fredoka Medium"/>
              <a:buNone/>
              <a:defRPr sz="4800">
                <a:solidFill>
                  <a:schemeClr val="accent2"/>
                </a:solidFill>
                <a:latin typeface="Fredoka Medium"/>
                <a:ea typeface="Fredoka Medium"/>
                <a:cs typeface="Fredoka Medium"/>
                <a:sym typeface="Fredoka Medium"/>
              </a:defRPr>
            </a:lvl5pPr>
            <a:lvl6pPr lvl="5">
              <a:lnSpc>
                <a:spcPct val="85000"/>
              </a:lnSpc>
              <a:spcBef>
                <a:spcPts val="0"/>
              </a:spcBef>
              <a:spcAft>
                <a:spcPts val="0"/>
              </a:spcAft>
              <a:buClr>
                <a:schemeClr val="accent2"/>
              </a:buClr>
              <a:buSzPts val="4800"/>
              <a:buFont typeface="Fredoka Medium"/>
              <a:buNone/>
              <a:defRPr sz="4800">
                <a:solidFill>
                  <a:schemeClr val="accent2"/>
                </a:solidFill>
                <a:latin typeface="Fredoka Medium"/>
                <a:ea typeface="Fredoka Medium"/>
                <a:cs typeface="Fredoka Medium"/>
                <a:sym typeface="Fredoka Medium"/>
              </a:defRPr>
            </a:lvl6pPr>
            <a:lvl7pPr lvl="6">
              <a:lnSpc>
                <a:spcPct val="85000"/>
              </a:lnSpc>
              <a:spcBef>
                <a:spcPts val="0"/>
              </a:spcBef>
              <a:spcAft>
                <a:spcPts val="0"/>
              </a:spcAft>
              <a:buClr>
                <a:schemeClr val="accent2"/>
              </a:buClr>
              <a:buSzPts val="4800"/>
              <a:buFont typeface="Fredoka Medium"/>
              <a:buNone/>
              <a:defRPr sz="4800">
                <a:solidFill>
                  <a:schemeClr val="accent2"/>
                </a:solidFill>
                <a:latin typeface="Fredoka Medium"/>
                <a:ea typeface="Fredoka Medium"/>
                <a:cs typeface="Fredoka Medium"/>
                <a:sym typeface="Fredoka Medium"/>
              </a:defRPr>
            </a:lvl7pPr>
            <a:lvl8pPr lvl="7">
              <a:lnSpc>
                <a:spcPct val="85000"/>
              </a:lnSpc>
              <a:spcBef>
                <a:spcPts val="0"/>
              </a:spcBef>
              <a:spcAft>
                <a:spcPts val="0"/>
              </a:spcAft>
              <a:buClr>
                <a:schemeClr val="accent2"/>
              </a:buClr>
              <a:buSzPts val="4800"/>
              <a:buFont typeface="Fredoka Medium"/>
              <a:buNone/>
              <a:defRPr sz="4800">
                <a:solidFill>
                  <a:schemeClr val="accent2"/>
                </a:solidFill>
                <a:latin typeface="Fredoka Medium"/>
                <a:ea typeface="Fredoka Medium"/>
                <a:cs typeface="Fredoka Medium"/>
                <a:sym typeface="Fredoka Medium"/>
              </a:defRPr>
            </a:lvl8pPr>
            <a:lvl9pPr lvl="8">
              <a:lnSpc>
                <a:spcPct val="85000"/>
              </a:lnSpc>
              <a:spcBef>
                <a:spcPts val="0"/>
              </a:spcBef>
              <a:spcAft>
                <a:spcPts val="0"/>
              </a:spcAft>
              <a:buClr>
                <a:schemeClr val="accent2"/>
              </a:buClr>
              <a:buSzPts val="4800"/>
              <a:buFont typeface="Fredoka Medium"/>
              <a:buNone/>
              <a:defRPr sz="4800">
                <a:solidFill>
                  <a:schemeClr val="accent2"/>
                </a:solidFill>
                <a:latin typeface="Fredoka Medium"/>
                <a:ea typeface="Fredoka Medium"/>
                <a:cs typeface="Fredoka Medium"/>
                <a:sym typeface="Fredoka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3_1">
    <p:bg>
      <p:bgPr>
        <a:gradFill>
          <a:gsLst>
            <a:gs pos="0">
              <a:schemeClr val="dk1"/>
            </a:gs>
            <a:gs pos="73000">
              <a:schemeClr val="dk1"/>
            </a:gs>
            <a:gs pos="100000">
              <a:schemeClr val="accent4"/>
            </a:gs>
          </a:gsLst>
          <a:lin ang="8099331" scaled="0"/>
        </a:gradFill>
      </p:bgPr>
    </p:bg>
    <p:spTree>
      <p:nvGrpSpPr>
        <p:cNvPr id="188" name="Shape 188"/>
        <p:cNvGrpSpPr/>
        <p:nvPr/>
      </p:nvGrpSpPr>
      <p:grpSpPr>
        <a:xfrm>
          <a:off x="0" y="0"/>
          <a:ext cx="0" cy="0"/>
          <a:chOff x="0" y="0"/>
          <a:chExt cx="0" cy="0"/>
        </a:xfrm>
      </p:grpSpPr>
      <p:sp>
        <p:nvSpPr>
          <p:cNvPr id="189" name="Google Shape;189;p21"/>
          <p:cNvSpPr txBox="1"/>
          <p:nvPr>
            <p:ph type="title"/>
          </p:nvPr>
        </p:nvSpPr>
        <p:spPr>
          <a:xfrm>
            <a:off x="284700" y="286200"/>
            <a:ext cx="4194000" cy="14646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lt2"/>
                </a:solidFill>
              </a:defRPr>
            </a:lvl1pPr>
            <a:lvl2pPr lvl="1">
              <a:lnSpc>
                <a:spcPct val="115000"/>
              </a:lnSpc>
              <a:spcBef>
                <a:spcPts val="0"/>
              </a:spcBef>
              <a:spcAft>
                <a:spcPts val="0"/>
              </a:spcAft>
              <a:buNone/>
              <a:defRPr sz="3600">
                <a:solidFill>
                  <a:schemeClr val="lt2"/>
                </a:solidFill>
              </a:defRPr>
            </a:lvl2pPr>
            <a:lvl3pPr lvl="2">
              <a:lnSpc>
                <a:spcPct val="115000"/>
              </a:lnSpc>
              <a:spcBef>
                <a:spcPts val="0"/>
              </a:spcBef>
              <a:spcAft>
                <a:spcPts val="0"/>
              </a:spcAft>
              <a:buNone/>
              <a:defRPr sz="3600">
                <a:solidFill>
                  <a:schemeClr val="lt2"/>
                </a:solidFill>
              </a:defRPr>
            </a:lvl3pPr>
            <a:lvl4pPr lvl="3">
              <a:lnSpc>
                <a:spcPct val="115000"/>
              </a:lnSpc>
              <a:spcBef>
                <a:spcPts val="0"/>
              </a:spcBef>
              <a:spcAft>
                <a:spcPts val="0"/>
              </a:spcAft>
              <a:buNone/>
              <a:defRPr sz="3600">
                <a:solidFill>
                  <a:schemeClr val="lt2"/>
                </a:solidFill>
              </a:defRPr>
            </a:lvl4pPr>
            <a:lvl5pPr lvl="4">
              <a:lnSpc>
                <a:spcPct val="115000"/>
              </a:lnSpc>
              <a:spcBef>
                <a:spcPts val="0"/>
              </a:spcBef>
              <a:spcAft>
                <a:spcPts val="0"/>
              </a:spcAft>
              <a:buNone/>
              <a:defRPr sz="3600">
                <a:solidFill>
                  <a:schemeClr val="lt2"/>
                </a:solidFill>
              </a:defRPr>
            </a:lvl5pPr>
            <a:lvl6pPr lvl="5">
              <a:lnSpc>
                <a:spcPct val="115000"/>
              </a:lnSpc>
              <a:spcBef>
                <a:spcPts val="0"/>
              </a:spcBef>
              <a:spcAft>
                <a:spcPts val="0"/>
              </a:spcAft>
              <a:buNone/>
              <a:defRPr sz="3600">
                <a:solidFill>
                  <a:schemeClr val="lt2"/>
                </a:solidFill>
              </a:defRPr>
            </a:lvl6pPr>
            <a:lvl7pPr lvl="6">
              <a:lnSpc>
                <a:spcPct val="115000"/>
              </a:lnSpc>
              <a:spcBef>
                <a:spcPts val="0"/>
              </a:spcBef>
              <a:spcAft>
                <a:spcPts val="0"/>
              </a:spcAft>
              <a:buNone/>
              <a:defRPr sz="3600">
                <a:solidFill>
                  <a:schemeClr val="lt2"/>
                </a:solidFill>
              </a:defRPr>
            </a:lvl7pPr>
            <a:lvl8pPr lvl="7">
              <a:lnSpc>
                <a:spcPct val="115000"/>
              </a:lnSpc>
              <a:spcBef>
                <a:spcPts val="0"/>
              </a:spcBef>
              <a:spcAft>
                <a:spcPts val="0"/>
              </a:spcAft>
              <a:buNone/>
              <a:defRPr sz="3600">
                <a:solidFill>
                  <a:schemeClr val="lt2"/>
                </a:solidFill>
              </a:defRPr>
            </a:lvl8pPr>
            <a:lvl9pPr lvl="8">
              <a:lnSpc>
                <a:spcPct val="115000"/>
              </a:lnSpc>
              <a:spcBef>
                <a:spcPts val="0"/>
              </a:spcBef>
              <a:spcAft>
                <a:spcPts val="0"/>
              </a:spcAft>
              <a:buNone/>
              <a:defRPr sz="3600">
                <a:solidFill>
                  <a:schemeClr val="lt2"/>
                </a:solidFill>
              </a:defRPr>
            </a:lvl9pPr>
          </a:lstStyle>
          <a:p/>
        </p:txBody>
      </p:sp>
      <p:sp>
        <p:nvSpPr>
          <p:cNvPr id="190" name="Google Shape;190;p21"/>
          <p:cNvSpPr txBox="1"/>
          <p:nvPr>
            <p:ph idx="1" type="subTitle"/>
          </p:nvPr>
        </p:nvSpPr>
        <p:spPr>
          <a:xfrm>
            <a:off x="4845350" y="1113650"/>
            <a:ext cx="1620600" cy="4638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200"/>
              <a:buFont typeface="Inter"/>
              <a:buNone/>
              <a:defRPr sz="1200">
                <a:latin typeface="Inter"/>
                <a:ea typeface="Inter"/>
                <a:cs typeface="Inter"/>
                <a:sym typeface="Inter"/>
              </a:defRPr>
            </a:lvl1pPr>
            <a:lvl2pPr lvl="1">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2pPr>
            <a:lvl3pPr lvl="2">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3pPr>
            <a:lvl4pPr lvl="3">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4pPr>
            <a:lvl5pPr lvl="4">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5pPr>
            <a:lvl6pPr lvl="5">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6pPr>
            <a:lvl7pPr lvl="6">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7pPr>
            <a:lvl8pPr lvl="7">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8pPr>
            <a:lvl9pPr lvl="8">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9pPr>
          </a:lstStyle>
          <a:p/>
        </p:txBody>
      </p:sp>
      <p:sp>
        <p:nvSpPr>
          <p:cNvPr id="191" name="Google Shape;191;p21"/>
          <p:cNvSpPr txBox="1"/>
          <p:nvPr>
            <p:ph idx="2" type="subTitle"/>
          </p:nvPr>
        </p:nvSpPr>
        <p:spPr>
          <a:xfrm>
            <a:off x="7036854" y="1113650"/>
            <a:ext cx="1620600" cy="4638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200"/>
              <a:buFont typeface="Inter"/>
              <a:buNone/>
              <a:defRPr sz="1200">
                <a:latin typeface="Inter"/>
                <a:ea typeface="Inter"/>
                <a:cs typeface="Inter"/>
                <a:sym typeface="Inter"/>
              </a:defRPr>
            </a:lvl1pPr>
            <a:lvl2pPr lvl="1">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2pPr>
            <a:lvl3pPr lvl="2">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3pPr>
            <a:lvl4pPr lvl="3">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4pPr>
            <a:lvl5pPr lvl="4">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5pPr>
            <a:lvl6pPr lvl="5">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6pPr>
            <a:lvl7pPr lvl="6">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7pPr>
            <a:lvl8pPr lvl="7">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8pPr>
            <a:lvl9pPr lvl="8">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9pPr>
          </a:lstStyle>
          <a:p/>
        </p:txBody>
      </p:sp>
      <p:sp>
        <p:nvSpPr>
          <p:cNvPr id="192" name="Google Shape;192;p21"/>
          <p:cNvSpPr txBox="1"/>
          <p:nvPr>
            <p:ph idx="3" type="subTitle"/>
          </p:nvPr>
        </p:nvSpPr>
        <p:spPr>
          <a:xfrm>
            <a:off x="4845350" y="2766038"/>
            <a:ext cx="1620600" cy="4638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200"/>
              <a:buFont typeface="Inter"/>
              <a:buNone/>
              <a:defRPr sz="1200">
                <a:latin typeface="Inter"/>
                <a:ea typeface="Inter"/>
                <a:cs typeface="Inter"/>
                <a:sym typeface="Inter"/>
              </a:defRPr>
            </a:lvl1pPr>
            <a:lvl2pPr lvl="1">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2pPr>
            <a:lvl3pPr lvl="2">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3pPr>
            <a:lvl4pPr lvl="3">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4pPr>
            <a:lvl5pPr lvl="4">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5pPr>
            <a:lvl6pPr lvl="5">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6pPr>
            <a:lvl7pPr lvl="6">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7pPr>
            <a:lvl8pPr lvl="7">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8pPr>
            <a:lvl9pPr lvl="8">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9pPr>
          </a:lstStyle>
          <a:p/>
        </p:txBody>
      </p:sp>
      <p:sp>
        <p:nvSpPr>
          <p:cNvPr id="193" name="Google Shape;193;p21"/>
          <p:cNvSpPr txBox="1"/>
          <p:nvPr>
            <p:ph idx="4" type="subTitle"/>
          </p:nvPr>
        </p:nvSpPr>
        <p:spPr>
          <a:xfrm>
            <a:off x="7036854" y="2766038"/>
            <a:ext cx="1620600" cy="4638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200"/>
              <a:buFont typeface="Inter"/>
              <a:buNone/>
              <a:defRPr sz="1200">
                <a:latin typeface="Inter"/>
                <a:ea typeface="Inter"/>
                <a:cs typeface="Inter"/>
                <a:sym typeface="Inter"/>
              </a:defRPr>
            </a:lvl1pPr>
            <a:lvl2pPr lvl="1">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2pPr>
            <a:lvl3pPr lvl="2">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3pPr>
            <a:lvl4pPr lvl="3">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4pPr>
            <a:lvl5pPr lvl="4">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5pPr>
            <a:lvl6pPr lvl="5">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6pPr>
            <a:lvl7pPr lvl="6">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7pPr>
            <a:lvl8pPr lvl="7">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8pPr>
            <a:lvl9pPr lvl="8">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9pPr>
          </a:lstStyle>
          <a:p/>
        </p:txBody>
      </p:sp>
      <p:sp>
        <p:nvSpPr>
          <p:cNvPr id="194" name="Google Shape;194;p21"/>
          <p:cNvSpPr txBox="1"/>
          <p:nvPr>
            <p:ph idx="5" type="subTitle"/>
          </p:nvPr>
        </p:nvSpPr>
        <p:spPr>
          <a:xfrm>
            <a:off x="4845350" y="4253113"/>
            <a:ext cx="1620600" cy="4638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200"/>
              <a:buFont typeface="Inter"/>
              <a:buNone/>
              <a:defRPr sz="1200">
                <a:latin typeface="Inter"/>
                <a:ea typeface="Inter"/>
                <a:cs typeface="Inter"/>
                <a:sym typeface="Inter"/>
              </a:defRPr>
            </a:lvl1pPr>
            <a:lvl2pPr lvl="1">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2pPr>
            <a:lvl3pPr lvl="2">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3pPr>
            <a:lvl4pPr lvl="3">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4pPr>
            <a:lvl5pPr lvl="4">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5pPr>
            <a:lvl6pPr lvl="5">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6pPr>
            <a:lvl7pPr lvl="6">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7pPr>
            <a:lvl8pPr lvl="7">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8pPr>
            <a:lvl9pPr lvl="8">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9pPr>
          </a:lstStyle>
          <a:p/>
        </p:txBody>
      </p:sp>
      <p:sp>
        <p:nvSpPr>
          <p:cNvPr id="195" name="Google Shape;195;p21"/>
          <p:cNvSpPr txBox="1"/>
          <p:nvPr>
            <p:ph idx="6" type="subTitle"/>
          </p:nvPr>
        </p:nvSpPr>
        <p:spPr>
          <a:xfrm>
            <a:off x="4786625" y="297699"/>
            <a:ext cx="221400" cy="4638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None/>
              <a:defRPr sz="1800">
                <a:solidFill>
                  <a:schemeClr val="lt2"/>
                </a:solidFill>
                <a:latin typeface="Fredoka Medium"/>
                <a:ea typeface="Fredoka Medium"/>
                <a:cs typeface="Fredoka Medium"/>
                <a:sym typeface="Fredoka Medium"/>
              </a:defRPr>
            </a:lvl1pPr>
            <a:lvl2pPr lvl="1">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2pPr>
            <a:lvl3pPr lvl="2">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3pPr>
            <a:lvl4pPr lvl="3">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4pPr>
            <a:lvl5pPr lvl="4">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5pPr>
            <a:lvl6pPr lvl="5">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6pPr>
            <a:lvl7pPr lvl="6">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7pPr>
            <a:lvl8pPr lvl="7">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8pPr>
            <a:lvl9pPr lvl="8">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9pPr>
          </a:lstStyle>
          <a:p/>
        </p:txBody>
      </p:sp>
      <p:sp>
        <p:nvSpPr>
          <p:cNvPr id="196" name="Google Shape;196;p21"/>
          <p:cNvSpPr txBox="1"/>
          <p:nvPr>
            <p:ph idx="7" type="subTitle"/>
          </p:nvPr>
        </p:nvSpPr>
        <p:spPr>
          <a:xfrm>
            <a:off x="6978129" y="1950086"/>
            <a:ext cx="221400" cy="4638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None/>
              <a:defRPr sz="1800">
                <a:solidFill>
                  <a:schemeClr val="lt2"/>
                </a:solidFill>
                <a:latin typeface="Fredoka Medium"/>
                <a:ea typeface="Fredoka Medium"/>
                <a:cs typeface="Fredoka Medium"/>
                <a:sym typeface="Fredoka Medium"/>
              </a:defRPr>
            </a:lvl1pPr>
            <a:lvl2pPr lvl="1">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2pPr>
            <a:lvl3pPr lvl="2">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3pPr>
            <a:lvl4pPr lvl="3">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4pPr>
            <a:lvl5pPr lvl="4">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5pPr>
            <a:lvl6pPr lvl="5">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6pPr>
            <a:lvl7pPr lvl="6">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7pPr>
            <a:lvl8pPr lvl="7">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8pPr>
            <a:lvl9pPr lvl="8">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9pPr>
          </a:lstStyle>
          <a:p/>
        </p:txBody>
      </p:sp>
      <p:sp>
        <p:nvSpPr>
          <p:cNvPr id="197" name="Google Shape;197;p21"/>
          <p:cNvSpPr txBox="1"/>
          <p:nvPr>
            <p:ph idx="8" type="subTitle"/>
          </p:nvPr>
        </p:nvSpPr>
        <p:spPr>
          <a:xfrm>
            <a:off x="4786625" y="1950086"/>
            <a:ext cx="221400" cy="4638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None/>
              <a:defRPr sz="1800">
                <a:solidFill>
                  <a:schemeClr val="lt2"/>
                </a:solidFill>
                <a:latin typeface="Fredoka Medium"/>
                <a:ea typeface="Fredoka Medium"/>
                <a:cs typeface="Fredoka Medium"/>
                <a:sym typeface="Fredoka Medium"/>
              </a:defRPr>
            </a:lvl1pPr>
            <a:lvl2pPr lvl="1">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2pPr>
            <a:lvl3pPr lvl="2">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3pPr>
            <a:lvl4pPr lvl="3">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4pPr>
            <a:lvl5pPr lvl="4">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5pPr>
            <a:lvl6pPr lvl="5">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6pPr>
            <a:lvl7pPr lvl="6">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7pPr>
            <a:lvl8pPr lvl="7">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8pPr>
            <a:lvl9pPr lvl="8">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9pPr>
          </a:lstStyle>
          <a:p/>
        </p:txBody>
      </p:sp>
      <p:sp>
        <p:nvSpPr>
          <p:cNvPr id="198" name="Google Shape;198;p21"/>
          <p:cNvSpPr txBox="1"/>
          <p:nvPr>
            <p:ph idx="9" type="subTitle"/>
          </p:nvPr>
        </p:nvSpPr>
        <p:spPr>
          <a:xfrm>
            <a:off x="6978129" y="297699"/>
            <a:ext cx="221400" cy="4638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None/>
              <a:defRPr sz="1800">
                <a:solidFill>
                  <a:schemeClr val="lt2"/>
                </a:solidFill>
                <a:latin typeface="Fredoka Medium"/>
                <a:ea typeface="Fredoka Medium"/>
                <a:cs typeface="Fredoka Medium"/>
                <a:sym typeface="Fredoka Medium"/>
              </a:defRPr>
            </a:lvl1pPr>
            <a:lvl2pPr lvl="1">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2pPr>
            <a:lvl3pPr lvl="2">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3pPr>
            <a:lvl4pPr lvl="3">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4pPr>
            <a:lvl5pPr lvl="4">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5pPr>
            <a:lvl6pPr lvl="5">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6pPr>
            <a:lvl7pPr lvl="6">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7pPr>
            <a:lvl8pPr lvl="7">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8pPr>
            <a:lvl9pPr lvl="8">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9pPr>
          </a:lstStyle>
          <a:p/>
        </p:txBody>
      </p:sp>
      <p:sp>
        <p:nvSpPr>
          <p:cNvPr id="199" name="Google Shape;199;p21"/>
          <p:cNvSpPr txBox="1"/>
          <p:nvPr>
            <p:ph idx="13" type="subTitle"/>
          </p:nvPr>
        </p:nvSpPr>
        <p:spPr>
          <a:xfrm>
            <a:off x="4786625" y="3577311"/>
            <a:ext cx="221400" cy="463800"/>
          </a:xfrm>
          <a:prstGeom prst="rect">
            <a:avLst/>
          </a:prstGeom>
        </p:spPr>
        <p:txBody>
          <a:bodyPr anchorCtr="0" anchor="ctr" bIns="0" lIns="0" spcFirstLastPara="1" rIns="0" wrap="square" tIns="0">
            <a:noAutofit/>
          </a:bodyPr>
          <a:lstStyle>
            <a:lvl1pPr lvl="0" algn="ctr">
              <a:lnSpc>
                <a:spcPct val="85000"/>
              </a:lnSpc>
              <a:spcBef>
                <a:spcPts val="0"/>
              </a:spcBef>
              <a:spcAft>
                <a:spcPts val="0"/>
              </a:spcAft>
              <a:buNone/>
              <a:defRPr sz="1800">
                <a:solidFill>
                  <a:schemeClr val="lt2"/>
                </a:solidFill>
                <a:latin typeface="Fredoka Medium"/>
                <a:ea typeface="Fredoka Medium"/>
                <a:cs typeface="Fredoka Medium"/>
                <a:sym typeface="Fredoka Medium"/>
              </a:defRPr>
            </a:lvl1pPr>
            <a:lvl2pPr lvl="1">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2pPr>
            <a:lvl3pPr lvl="2">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3pPr>
            <a:lvl4pPr lvl="3">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4pPr>
            <a:lvl5pPr lvl="4">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5pPr>
            <a:lvl6pPr lvl="5">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6pPr>
            <a:lvl7pPr lvl="6">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7pPr>
            <a:lvl8pPr lvl="7">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8pPr>
            <a:lvl9pPr lvl="8">
              <a:spcBef>
                <a:spcPts val="0"/>
              </a:spcBef>
              <a:spcAft>
                <a:spcPts val="0"/>
              </a:spcAft>
              <a:buClr>
                <a:schemeClr val="accent3"/>
              </a:buClr>
              <a:buSzPts val="1400"/>
              <a:buFont typeface="Fredoka Medium"/>
              <a:buNone/>
              <a:defRPr>
                <a:solidFill>
                  <a:schemeClr val="accent3"/>
                </a:solidFill>
                <a:latin typeface="Fredoka Medium"/>
                <a:ea typeface="Fredoka Medium"/>
                <a:cs typeface="Fredoka Medium"/>
                <a:sym typeface="Fredoka Medium"/>
              </a:defRPr>
            </a:lvl9pPr>
          </a:lstStyle>
          <a:p/>
        </p:txBody>
      </p:sp>
      <p:pic>
        <p:nvPicPr>
          <p:cNvPr descr="A red lightning shape" id="200" name="Google Shape;200;p21"/>
          <p:cNvPicPr preferRelativeResize="0"/>
          <p:nvPr/>
        </p:nvPicPr>
        <p:blipFill rotWithShape="1">
          <a:blip r:embed="rId2">
            <a:alphaModFix/>
          </a:blip>
          <a:srcRect b="-6375" l="0" r="0" t="-7261"/>
          <a:stretch/>
        </p:blipFill>
        <p:spPr>
          <a:xfrm>
            <a:off x="284700" y="3229850"/>
            <a:ext cx="896951" cy="15403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 Alt">
  <p:cSld name="BLANK_1_1_1_1_1_1_1_1_1_1_1_1_1_1_1_1_1_3">
    <p:bg>
      <p:bgPr>
        <a:gradFill>
          <a:gsLst>
            <a:gs pos="0">
              <a:schemeClr val="dk1"/>
            </a:gs>
            <a:gs pos="73000">
              <a:schemeClr val="dk1"/>
            </a:gs>
            <a:gs pos="100000">
              <a:schemeClr val="accent4"/>
            </a:gs>
          </a:gsLst>
          <a:lin ang="8099331" scaled="0"/>
        </a:gradFill>
      </p:bgPr>
    </p:bg>
    <p:spTree>
      <p:nvGrpSpPr>
        <p:cNvPr id="201" name="Shape 201"/>
        <p:cNvGrpSpPr/>
        <p:nvPr/>
      </p:nvGrpSpPr>
      <p:grpSpPr>
        <a:xfrm>
          <a:off x="0" y="0"/>
          <a:ext cx="0" cy="0"/>
          <a:chOff x="0" y="0"/>
          <a:chExt cx="0" cy="0"/>
        </a:xfrm>
      </p:grpSpPr>
      <p:sp>
        <p:nvSpPr>
          <p:cNvPr id="202" name="Google Shape;202;p22"/>
          <p:cNvSpPr/>
          <p:nvPr/>
        </p:nvSpPr>
        <p:spPr>
          <a:xfrm rot="-5400000">
            <a:off x="4406950" y="1623800"/>
            <a:ext cx="1381200" cy="1340100"/>
          </a:xfrm>
          <a:prstGeom prst="roundRect">
            <a:avLst>
              <a:gd fmla="val 17211"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203" name="Google Shape;203;p22"/>
          <p:cNvSpPr txBox="1"/>
          <p:nvPr>
            <p:ph idx="1" type="body"/>
          </p:nvPr>
        </p:nvSpPr>
        <p:spPr>
          <a:xfrm>
            <a:off x="5944875" y="3768525"/>
            <a:ext cx="2739600" cy="9153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04" name="Google Shape;204;p22"/>
          <p:cNvSpPr txBox="1"/>
          <p:nvPr>
            <p:ph idx="2" type="body"/>
          </p:nvPr>
        </p:nvSpPr>
        <p:spPr>
          <a:xfrm>
            <a:off x="5944875" y="2061100"/>
            <a:ext cx="2739600" cy="9153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05" name="Google Shape;205;p22"/>
          <p:cNvSpPr/>
          <p:nvPr>
            <p:ph idx="3" type="pic"/>
          </p:nvPr>
        </p:nvSpPr>
        <p:spPr>
          <a:xfrm>
            <a:off x="4425400" y="1603550"/>
            <a:ext cx="1344300" cy="1380600"/>
          </a:xfrm>
          <a:prstGeom prst="roundRect">
            <a:avLst>
              <a:gd fmla="val 16947" name="adj"/>
            </a:avLst>
          </a:prstGeom>
          <a:noFill/>
          <a:ln>
            <a:noFill/>
          </a:ln>
        </p:spPr>
      </p:sp>
      <p:sp>
        <p:nvSpPr>
          <p:cNvPr id="206" name="Google Shape;206;p22"/>
          <p:cNvSpPr txBox="1"/>
          <p:nvPr>
            <p:ph idx="4" type="subTitle"/>
          </p:nvPr>
        </p:nvSpPr>
        <p:spPr>
          <a:xfrm>
            <a:off x="5944875" y="3339874"/>
            <a:ext cx="2717400" cy="3429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1pPr>
            <a:lvl2pPr lvl="1">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2pPr>
            <a:lvl3pPr lvl="2">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3pPr>
            <a:lvl4pPr lvl="3">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4pPr>
            <a:lvl5pPr lvl="4">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5pPr>
            <a:lvl6pPr lvl="5">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6pPr>
            <a:lvl7pPr lvl="6">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7pPr>
            <a:lvl8pPr lvl="7">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8pPr>
            <a:lvl9pPr lvl="8">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9pPr>
          </a:lstStyle>
          <a:p/>
        </p:txBody>
      </p:sp>
      <p:sp>
        <p:nvSpPr>
          <p:cNvPr id="207" name="Google Shape;207;p22"/>
          <p:cNvSpPr txBox="1"/>
          <p:nvPr>
            <p:ph idx="5" type="subTitle"/>
          </p:nvPr>
        </p:nvSpPr>
        <p:spPr>
          <a:xfrm>
            <a:off x="5944875" y="1632449"/>
            <a:ext cx="2717400" cy="3429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1pPr>
            <a:lvl2pPr lvl="1">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2pPr>
            <a:lvl3pPr lvl="2">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3pPr>
            <a:lvl4pPr lvl="3">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4pPr>
            <a:lvl5pPr lvl="4">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5pPr>
            <a:lvl6pPr lvl="5">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6pPr>
            <a:lvl7pPr lvl="6">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7pPr>
            <a:lvl8pPr lvl="7">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8pPr>
            <a:lvl9pPr lvl="8">
              <a:spcBef>
                <a:spcPts val="0"/>
              </a:spcBef>
              <a:spcAft>
                <a:spcPts val="0"/>
              </a:spcAft>
              <a:buClr>
                <a:schemeClr val="accent2"/>
              </a:buClr>
              <a:buSzPts val="1400"/>
              <a:buFont typeface="Fredoka Medium"/>
              <a:buNone/>
              <a:defRPr>
                <a:solidFill>
                  <a:schemeClr val="accent2"/>
                </a:solidFill>
                <a:latin typeface="Fredoka Medium"/>
                <a:ea typeface="Fredoka Medium"/>
                <a:cs typeface="Fredoka Medium"/>
                <a:sym typeface="Fredoka Medium"/>
              </a:defRPr>
            </a:lvl9pPr>
          </a:lstStyle>
          <a:p/>
        </p:txBody>
      </p:sp>
      <p:sp>
        <p:nvSpPr>
          <p:cNvPr id="208" name="Google Shape;208;p22"/>
          <p:cNvSpPr txBox="1"/>
          <p:nvPr>
            <p:ph type="title"/>
          </p:nvPr>
        </p:nvSpPr>
        <p:spPr>
          <a:xfrm>
            <a:off x="284700" y="286200"/>
            <a:ext cx="5660100" cy="1022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lt2"/>
                </a:solidFill>
              </a:defRPr>
            </a:lvl1pPr>
            <a:lvl2pPr lvl="1">
              <a:lnSpc>
                <a:spcPct val="115000"/>
              </a:lnSpc>
              <a:spcBef>
                <a:spcPts val="0"/>
              </a:spcBef>
              <a:spcAft>
                <a:spcPts val="0"/>
              </a:spcAft>
              <a:buNone/>
              <a:defRPr sz="3600">
                <a:solidFill>
                  <a:schemeClr val="accent2"/>
                </a:solidFill>
              </a:defRPr>
            </a:lvl2pPr>
            <a:lvl3pPr lvl="2">
              <a:lnSpc>
                <a:spcPct val="115000"/>
              </a:lnSpc>
              <a:spcBef>
                <a:spcPts val="0"/>
              </a:spcBef>
              <a:spcAft>
                <a:spcPts val="0"/>
              </a:spcAft>
              <a:buNone/>
              <a:defRPr sz="3600">
                <a:solidFill>
                  <a:schemeClr val="accent2"/>
                </a:solidFill>
              </a:defRPr>
            </a:lvl3pPr>
            <a:lvl4pPr lvl="3">
              <a:lnSpc>
                <a:spcPct val="115000"/>
              </a:lnSpc>
              <a:spcBef>
                <a:spcPts val="0"/>
              </a:spcBef>
              <a:spcAft>
                <a:spcPts val="0"/>
              </a:spcAft>
              <a:buNone/>
              <a:defRPr sz="3600">
                <a:solidFill>
                  <a:schemeClr val="accent2"/>
                </a:solidFill>
              </a:defRPr>
            </a:lvl4pPr>
            <a:lvl5pPr lvl="4">
              <a:lnSpc>
                <a:spcPct val="115000"/>
              </a:lnSpc>
              <a:spcBef>
                <a:spcPts val="0"/>
              </a:spcBef>
              <a:spcAft>
                <a:spcPts val="0"/>
              </a:spcAft>
              <a:buNone/>
              <a:defRPr sz="3600">
                <a:solidFill>
                  <a:schemeClr val="accent2"/>
                </a:solidFill>
              </a:defRPr>
            </a:lvl5pPr>
            <a:lvl6pPr lvl="5">
              <a:lnSpc>
                <a:spcPct val="115000"/>
              </a:lnSpc>
              <a:spcBef>
                <a:spcPts val="0"/>
              </a:spcBef>
              <a:spcAft>
                <a:spcPts val="0"/>
              </a:spcAft>
              <a:buNone/>
              <a:defRPr sz="3600">
                <a:solidFill>
                  <a:schemeClr val="accent2"/>
                </a:solidFill>
              </a:defRPr>
            </a:lvl6pPr>
            <a:lvl7pPr lvl="6">
              <a:lnSpc>
                <a:spcPct val="115000"/>
              </a:lnSpc>
              <a:spcBef>
                <a:spcPts val="0"/>
              </a:spcBef>
              <a:spcAft>
                <a:spcPts val="0"/>
              </a:spcAft>
              <a:buNone/>
              <a:defRPr sz="3600">
                <a:solidFill>
                  <a:schemeClr val="accent2"/>
                </a:solidFill>
              </a:defRPr>
            </a:lvl7pPr>
            <a:lvl8pPr lvl="7">
              <a:lnSpc>
                <a:spcPct val="115000"/>
              </a:lnSpc>
              <a:spcBef>
                <a:spcPts val="0"/>
              </a:spcBef>
              <a:spcAft>
                <a:spcPts val="0"/>
              </a:spcAft>
              <a:buNone/>
              <a:defRPr sz="3600">
                <a:solidFill>
                  <a:schemeClr val="accent2"/>
                </a:solidFill>
              </a:defRPr>
            </a:lvl8pPr>
            <a:lvl9pPr lvl="8">
              <a:lnSpc>
                <a:spcPct val="115000"/>
              </a:lnSpc>
              <a:spcBef>
                <a:spcPts val="0"/>
              </a:spcBef>
              <a:spcAft>
                <a:spcPts val="0"/>
              </a:spcAft>
              <a:buNone/>
              <a:defRPr sz="3600">
                <a:solidFill>
                  <a:schemeClr val="accent2"/>
                </a:solidFill>
              </a:defRPr>
            </a:lvl9pPr>
          </a:lstStyle>
          <a:p/>
        </p:txBody>
      </p:sp>
      <p:sp>
        <p:nvSpPr>
          <p:cNvPr id="209" name="Google Shape;209;p22"/>
          <p:cNvSpPr txBox="1"/>
          <p:nvPr>
            <p:ph idx="6" type="body"/>
          </p:nvPr>
        </p:nvSpPr>
        <p:spPr>
          <a:xfrm>
            <a:off x="284700" y="1434450"/>
            <a:ext cx="3697800" cy="1542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Inter"/>
              <a:buChar char="●"/>
              <a:defRPr/>
            </a:lvl1pPr>
            <a:lvl2pPr indent="-292100" lvl="1" marL="914400">
              <a:spcBef>
                <a:spcPts val="0"/>
              </a:spcBef>
              <a:spcAft>
                <a:spcPts val="0"/>
              </a:spcAft>
              <a:buSzPts val="1000"/>
              <a:buFont typeface="Inter"/>
              <a:buChar char="○"/>
              <a:defRPr/>
            </a:lvl2pPr>
            <a:lvl3pPr indent="-292100" lvl="2" marL="1371600">
              <a:spcBef>
                <a:spcPts val="0"/>
              </a:spcBef>
              <a:spcAft>
                <a:spcPts val="0"/>
              </a:spcAft>
              <a:buSzPts val="1000"/>
              <a:buFont typeface="Inter"/>
              <a:buChar char="■"/>
              <a:defRPr/>
            </a:lvl3pPr>
            <a:lvl4pPr indent="-292100" lvl="3" marL="1828800">
              <a:spcBef>
                <a:spcPts val="0"/>
              </a:spcBef>
              <a:spcAft>
                <a:spcPts val="0"/>
              </a:spcAft>
              <a:buSzPts val="1000"/>
              <a:buFont typeface="Inter"/>
              <a:buChar char="●"/>
              <a:defRPr/>
            </a:lvl4pPr>
            <a:lvl5pPr indent="-292100" lvl="4" marL="2286000">
              <a:spcBef>
                <a:spcPts val="0"/>
              </a:spcBef>
              <a:spcAft>
                <a:spcPts val="0"/>
              </a:spcAft>
              <a:buSzPts val="1000"/>
              <a:buFont typeface="Inter"/>
              <a:buChar char="○"/>
              <a:defRPr/>
            </a:lvl5pPr>
            <a:lvl6pPr indent="-292100" lvl="5" marL="2743200">
              <a:spcBef>
                <a:spcPts val="0"/>
              </a:spcBef>
              <a:spcAft>
                <a:spcPts val="0"/>
              </a:spcAft>
              <a:buSzPts val="1000"/>
              <a:buFont typeface="Inter"/>
              <a:buChar char="■"/>
              <a:defRPr/>
            </a:lvl6pPr>
            <a:lvl7pPr indent="-292100" lvl="6" marL="3200400">
              <a:spcBef>
                <a:spcPts val="0"/>
              </a:spcBef>
              <a:spcAft>
                <a:spcPts val="0"/>
              </a:spcAft>
              <a:buSzPts val="1000"/>
              <a:buFont typeface="Inter"/>
              <a:buChar char="●"/>
              <a:defRPr/>
            </a:lvl7pPr>
            <a:lvl8pPr indent="-292100" lvl="7" marL="3657600">
              <a:spcBef>
                <a:spcPts val="0"/>
              </a:spcBef>
              <a:spcAft>
                <a:spcPts val="0"/>
              </a:spcAft>
              <a:buSzPts val="1000"/>
              <a:buFont typeface="Inter"/>
              <a:buChar char="○"/>
              <a:defRPr/>
            </a:lvl8pPr>
            <a:lvl9pPr indent="-292100" lvl="8" marL="4114800">
              <a:spcBef>
                <a:spcPts val="0"/>
              </a:spcBef>
              <a:spcAft>
                <a:spcPts val="0"/>
              </a:spcAft>
              <a:buSzPts val="1000"/>
              <a:buFont typeface="Inter"/>
              <a:buChar char="■"/>
              <a:defRPr/>
            </a:lvl9pPr>
          </a:lstStyle>
          <a:p/>
        </p:txBody>
      </p:sp>
      <p:sp>
        <p:nvSpPr>
          <p:cNvPr id="210" name="Google Shape;210;p22"/>
          <p:cNvSpPr/>
          <p:nvPr/>
        </p:nvSpPr>
        <p:spPr>
          <a:xfrm rot="-5400000">
            <a:off x="4406950" y="1623800"/>
            <a:ext cx="1381200" cy="1340100"/>
          </a:xfrm>
          <a:prstGeom prst="roundRect">
            <a:avLst>
              <a:gd fmla="val 17211"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211" name="Google Shape;211;p22"/>
          <p:cNvSpPr/>
          <p:nvPr/>
        </p:nvSpPr>
        <p:spPr>
          <a:xfrm rot="-5400000">
            <a:off x="4406950" y="3343627"/>
            <a:ext cx="1381200" cy="1340100"/>
          </a:xfrm>
          <a:prstGeom prst="roundRect">
            <a:avLst>
              <a:gd fmla="val 17211"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212" name="Google Shape;212;p22"/>
          <p:cNvSpPr/>
          <p:nvPr>
            <p:ph idx="7" type="pic"/>
          </p:nvPr>
        </p:nvSpPr>
        <p:spPr>
          <a:xfrm>
            <a:off x="4425400" y="3323377"/>
            <a:ext cx="1344300" cy="1380600"/>
          </a:xfrm>
          <a:prstGeom prst="roundRect">
            <a:avLst>
              <a:gd fmla="val 16947" name="adj"/>
            </a:avLst>
          </a:prstGeom>
          <a:noFill/>
          <a:ln>
            <a:noFill/>
          </a:ln>
        </p:spPr>
      </p:sp>
      <p:sp>
        <p:nvSpPr>
          <p:cNvPr id="213" name="Google Shape;213;p22"/>
          <p:cNvSpPr/>
          <p:nvPr/>
        </p:nvSpPr>
        <p:spPr>
          <a:xfrm rot="-5400000">
            <a:off x="4406950" y="3343627"/>
            <a:ext cx="1381200" cy="1340100"/>
          </a:xfrm>
          <a:prstGeom prst="roundRect">
            <a:avLst>
              <a:gd fmla="val 17211"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images">
  <p:cSld name="BLANK_1_1_1_1_1_1_1_1_1_1_1_1_1_1_1_1_1_1_2">
    <p:bg>
      <p:bgPr>
        <a:gradFill>
          <a:gsLst>
            <a:gs pos="0">
              <a:schemeClr val="dk1"/>
            </a:gs>
            <a:gs pos="50000">
              <a:schemeClr val="dk1"/>
            </a:gs>
            <a:gs pos="100000">
              <a:schemeClr val="accent1"/>
            </a:gs>
          </a:gsLst>
          <a:lin ang="8099331" scaled="0"/>
        </a:gradFill>
      </p:bgPr>
    </p:bg>
    <p:spTree>
      <p:nvGrpSpPr>
        <p:cNvPr id="214" name="Shape 214"/>
        <p:cNvGrpSpPr/>
        <p:nvPr/>
      </p:nvGrpSpPr>
      <p:grpSpPr>
        <a:xfrm>
          <a:off x="0" y="0"/>
          <a:ext cx="0" cy="0"/>
          <a:chOff x="0" y="0"/>
          <a:chExt cx="0" cy="0"/>
        </a:xfrm>
      </p:grpSpPr>
      <p:pic>
        <p:nvPicPr>
          <p:cNvPr descr="A green plus sign" id="215" name="Google Shape;215;p23"/>
          <p:cNvPicPr preferRelativeResize="0"/>
          <p:nvPr/>
        </p:nvPicPr>
        <p:blipFill>
          <a:blip r:embed="rId2">
            <a:alphaModFix/>
          </a:blip>
          <a:stretch>
            <a:fillRect/>
          </a:stretch>
        </p:blipFill>
        <p:spPr>
          <a:xfrm rot="-1647363">
            <a:off x="491571" y="3036533"/>
            <a:ext cx="1374058" cy="1415483"/>
          </a:xfrm>
          <a:prstGeom prst="rect">
            <a:avLst/>
          </a:prstGeom>
          <a:noFill/>
          <a:ln>
            <a:noFill/>
          </a:ln>
        </p:spPr>
      </p:pic>
      <p:sp>
        <p:nvSpPr>
          <p:cNvPr id="216" name="Google Shape;216;p23"/>
          <p:cNvSpPr txBox="1"/>
          <p:nvPr>
            <p:ph idx="1" type="body"/>
          </p:nvPr>
        </p:nvSpPr>
        <p:spPr>
          <a:xfrm>
            <a:off x="6363800" y="3637925"/>
            <a:ext cx="1640100" cy="1320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1pPr>
            <a:lvl2pPr indent="-292100" lvl="1" marL="9144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2pPr>
            <a:lvl3pPr indent="-292100" lvl="2" marL="13716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3pPr>
            <a:lvl4pPr indent="-292100" lvl="3" marL="18288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4pPr>
            <a:lvl5pPr indent="-292100" lvl="4" marL="22860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5pPr>
            <a:lvl6pPr indent="-292100" lvl="5" marL="27432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6pPr>
            <a:lvl7pPr indent="-292100" lvl="6" marL="32004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7pPr>
            <a:lvl8pPr indent="-292100" lvl="7" marL="36576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8pPr>
            <a:lvl9pPr indent="-292100" lvl="8" marL="41148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9pPr>
          </a:lstStyle>
          <a:p/>
        </p:txBody>
      </p:sp>
      <p:sp>
        <p:nvSpPr>
          <p:cNvPr id="217" name="Google Shape;217;p23"/>
          <p:cNvSpPr txBox="1"/>
          <p:nvPr>
            <p:ph idx="2" type="body"/>
          </p:nvPr>
        </p:nvSpPr>
        <p:spPr>
          <a:xfrm>
            <a:off x="1141050" y="3637925"/>
            <a:ext cx="1640100" cy="1320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1pPr>
            <a:lvl2pPr indent="-292100" lvl="1" marL="9144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2pPr>
            <a:lvl3pPr indent="-292100" lvl="2" marL="13716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3pPr>
            <a:lvl4pPr indent="-292100" lvl="3" marL="18288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4pPr>
            <a:lvl5pPr indent="-292100" lvl="4" marL="22860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5pPr>
            <a:lvl6pPr indent="-292100" lvl="5" marL="27432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6pPr>
            <a:lvl7pPr indent="-292100" lvl="6" marL="32004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7pPr>
            <a:lvl8pPr indent="-292100" lvl="7" marL="36576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8pPr>
            <a:lvl9pPr indent="-292100" lvl="8" marL="41148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9pPr>
          </a:lstStyle>
          <a:p/>
        </p:txBody>
      </p:sp>
      <p:sp>
        <p:nvSpPr>
          <p:cNvPr id="218" name="Google Shape;218;p23"/>
          <p:cNvSpPr txBox="1"/>
          <p:nvPr>
            <p:ph idx="3" type="body"/>
          </p:nvPr>
        </p:nvSpPr>
        <p:spPr>
          <a:xfrm>
            <a:off x="2881925" y="3637925"/>
            <a:ext cx="1640100" cy="1320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1pPr>
            <a:lvl2pPr indent="-292100" lvl="1" marL="9144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2pPr>
            <a:lvl3pPr indent="-292100" lvl="2" marL="13716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3pPr>
            <a:lvl4pPr indent="-292100" lvl="3" marL="18288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4pPr>
            <a:lvl5pPr indent="-292100" lvl="4" marL="22860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5pPr>
            <a:lvl6pPr indent="-292100" lvl="5" marL="27432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6pPr>
            <a:lvl7pPr indent="-292100" lvl="6" marL="32004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7pPr>
            <a:lvl8pPr indent="-292100" lvl="7" marL="36576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8pPr>
            <a:lvl9pPr indent="-292100" lvl="8" marL="4114800" algn="ctr">
              <a:spcBef>
                <a:spcPts val="0"/>
              </a:spcBef>
              <a:spcAft>
                <a:spcPts val="0"/>
              </a:spcAft>
              <a:buClr>
                <a:schemeClr val="lt2"/>
              </a:buClr>
              <a:buSzPts val="1000"/>
              <a:buFont typeface="Fredoka Medium"/>
              <a:buChar char="■"/>
              <a:defRPr sz="1000">
                <a:solidFill>
                  <a:schemeClr val="lt2"/>
                </a:solidFill>
                <a:latin typeface="Fredoka Medium"/>
                <a:ea typeface="Fredoka Medium"/>
                <a:cs typeface="Fredoka Medium"/>
                <a:sym typeface="Fredoka Medium"/>
              </a:defRPr>
            </a:lvl9pPr>
          </a:lstStyle>
          <a:p/>
        </p:txBody>
      </p:sp>
      <p:sp>
        <p:nvSpPr>
          <p:cNvPr id="219" name="Google Shape;219;p23"/>
          <p:cNvSpPr/>
          <p:nvPr>
            <p:ph idx="4" type="pic"/>
          </p:nvPr>
        </p:nvSpPr>
        <p:spPr>
          <a:xfrm>
            <a:off x="1241100" y="1523850"/>
            <a:ext cx="1440000" cy="1814100"/>
          </a:xfrm>
          <a:prstGeom prst="roundRect">
            <a:avLst>
              <a:gd fmla="val 12587" name="adj"/>
            </a:avLst>
          </a:prstGeom>
          <a:noFill/>
          <a:ln>
            <a:noFill/>
          </a:ln>
        </p:spPr>
      </p:sp>
      <p:sp>
        <p:nvSpPr>
          <p:cNvPr id="220" name="Google Shape;220;p23"/>
          <p:cNvSpPr/>
          <p:nvPr>
            <p:ph idx="5" type="pic"/>
          </p:nvPr>
        </p:nvSpPr>
        <p:spPr>
          <a:xfrm>
            <a:off x="2981975" y="1523850"/>
            <a:ext cx="1440000" cy="1814100"/>
          </a:xfrm>
          <a:prstGeom prst="roundRect">
            <a:avLst>
              <a:gd fmla="val 12587" name="adj"/>
            </a:avLst>
          </a:prstGeom>
          <a:noFill/>
          <a:ln>
            <a:noFill/>
          </a:ln>
        </p:spPr>
      </p:sp>
      <p:sp>
        <p:nvSpPr>
          <p:cNvPr id="221" name="Google Shape;221;p23"/>
          <p:cNvSpPr/>
          <p:nvPr>
            <p:ph idx="6" type="pic"/>
          </p:nvPr>
        </p:nvSpPr>
        <p:spPr>
          <a:xfrm>
            <a:off x="4722975" y="1523850"/>
            <a:ext cx="1440000" cy="1814100"/>
          </a:xfrm>
          <a:prstGeom prst="roundRect">
            <a:avLst>
              <a:gd fmla="val 12587" name="adj"/>
            </a:avLst>
          </a:prstGeom>
          <a:noFill/>
          <a:ln>
            <a:noFill/>
          </a:ln>
        </p:spPr>
      </p:sp>
      <p:sp>
        <p:nvSpPr>
          <p:cNvPr id="222" name="Google Shape;222;p23"/>
          <p:cNvSpPr/>
          <p:nvPr>
            <p:ph idx="7" type="pic"/>
          </p:nvPr>
        </p:nvSpPr>
        <p:spPr>
          <a:xfrm>
            <a:off x="6463850" y="1523850"/>
            <a:ext cx="1440000" cy="1814100"/>
          </a:xfrm>
          <a:prstGeom prst="roundRect">
            <a:avLst>
              <a:gd fmla="val 12587" name="adj"/>
            </a:avLst>
          </a:prstGeom>
          <a:noFill/>
          <a:ln>
            <a:noFill/>
          </a:ln>
        </p:spPr>
      </p:sp>
      <p:sp>
        <p:nvSpPr>
          <p:cNvPr id="223" name="Google Shape;223;p23"/>
          <p:cNvSpPr txBox="1"/>
          <p:nvPr>
            <p:ph idx="8" type="subTitle"/>
          </p:nvPr>
        </p:nvSpPr>
        <p:spPr>
          <a:xfrm>
            <a:off x="1141175" y="3489050"/>
            <a:ext cx="1640100" cy="1320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1pPr>
            <a:lvl2pPr lvl="1"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224" name="Google Shape;224;p23"/>
          <p:cNvSpPr txBox="1"/>
          <p:nvPr>
            <p:ph idx="9" type="subTitle"/>
          </p:nvPr>
        </p:nvSpPr>
        <p:spPr>
          <a:xfrm>
            <a:off x="2882050" y="3489050"/>
            <a:ext cx="1640100" cy="1320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1pPr>
            <a:lvl2pPr lvl="1"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225" name="Google Shape;225;p23"/>
          <p:cNvSpPr txBox="1"/>
          <p:nvPr>
            <p:ph idx="13" type="subTitle"/>
          </p:nvPr>
        </p:nvSpPr>
        <p:spPr>
          <a:xfrm>
            <a:off x="4623050" y="3489050"/>
            <a:ext cx="1640100" cy="1320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1pPr>
            <a:lvl2pPr lvl="1"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226" name="Google Shape;226;p23"/>
          <p:cNvSpPr txBox="1"/>
          <p:nvPr>
            <p:ph idx="14" type="subTitle"/>
          </p:nvPr>
        </p:nvSpPr>
        <p:spPr>
          <a:xfrm>
            <a:off x="6363925" y="3489050"/>
            <a:ext cx="1640100" cy="132000"/>
          </a:xfrm>
          <a:prstGeom prst="rect">
            <a:avLst/>
          </a:prstGeom>
        </p:spPr>
        <p:txBody>
          <a:bodyPr anchorCtr="0" anchor="t" bIns="0" lIns="0" spcFirstLastPara="1" rIns="0" wrap="square" tIns="0">
            <a:noAutofit/>
          </a:bodyPr>
          <a:lstStyle>
            <a:lvl1pPr lvl="0"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1pPr>
            <a:lvl2pPr lvl="1"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2pPr>
            <a:lvl3pPr lvl="2"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3pPr>
            <a:lvl4pPr lvl="3"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4pPr>
            <a:lvl5pPr lvl="4"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5pPr>
            <a:lvl6pPr lvl="5"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6pPr>
            <a:lvl7pPr lvl="6"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7pPr>
            <a:lvl8pPr lvl="7"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8pPr>
            <a:lvl9pPr lvl="8" algn="ctr">
              <a:spcBef>
                <a:spcPts val="0"/>
              </a:spcBef>
              <a:spcAft>
                <a:spcPts val="0"/>
              </a:spcAft>
              <a:buClr>
                <a:schemeClr val="lt2"/>
              </a:buClr>
              <a:buSzPts val="1200"/>
              <a:buFont typeface="Fredoka Medium"/>
              <a:buNone/>
              <a:defRPr sz="1200">
                <a:solidFill>
                  <a:schemeClr val="lt2"/>
                </a:solidFill>
                <a:latin typeface="Fredoka Medium"/>
                <a:ea typeface="Fredoka Medium"/>
                <a:cs typeface="Fredoka Medium"/>
                <a:sym typeface="Fredoka Medium"/>
              </a:defRPr>
            </a:lvl9pPr>
          </a:lstStyle>
          <a:p/>
        </p:txBody>
      </p:sp>
      <p:sp>
        <p:nvSpPr>
          <p:cNvPr id="227" name="Google Shape;227;p23"/>
          <p:cNvSpPr txBox="1"/>
          <p:nvPr>
            <p:ph type="title"/>
          </p:nvPr>
        </p:nvSpPr>
        <p:spPr>
          <a:xfrm>
            <a:off x="284525" y="186900"/>
            <a:ext cx="8574900" cy="1240800"/>
          </a:xfrm>
          <a:prstGeom prst="rect">
            <a:avLst/>
          </a:prstGeom>
        </p:spPr>
        <p:txBody>
          <a:bodyPr anchorCtr="0" anchor="t" bIns="91425" lIns="0" spcFirstLastPara="1" rIns="91425" wrap="square" tIns="91425">
            <a:spAutoFit/>
          </a:bodyPr>
          <a:lstStyle>
            <a:lvl1pPr lvl="0">
              <a:lnSpc>
                <a:spcPct val="85000"/>
              </a:lnSpc>
              <a:spcBef>
                <a:spcPts val="0"/>
              </a:spcBef>
              <a:spcAft>
                <a:spcPts val="0"/>
              </a:spcAft>
              <a:buNone/>
              <a:defRPr sz="3600">
                <a:solidFill>
                  <a:schemeClr val="accent2"/>
                </a:solidFill>
              </a:defRPr>
            </a:lvl1pPr>
            <a:lvl2pPr lvl="1">
              <a:lnSpc>
                <a:spcPct val="85000"/>
              </a:lnSpc>
              <a:spcBef>
                <a:spcPts val="0"/>
              </a:spcBef>
              <a:spcAft>
                <a:spcPts val="0"/>
              </a:spcAft>
              <a:buNone/>
              <a:defRPr sz="3600">
                <a:solidFill>
                  <a:schemeClr val="accent2"/>
                </a:solidFill>
              </a:defRPr>
            </a:lvl2pPr>
            <a:lvl3pPr lvl="2">
              <a:lnSpc>
                <a:spcPct val="85000"/>
              </a:lnSpc>
              <a:spcBef>
                <a:spcPts val="0"/>
              </a:spcBef>
              <a:spcAft>
                <a:spcPts val="0"/>
              </a:spcAft>
              <a:buNone/>
              <a:defRPr sz="3600">
                <a:solidFill>
                  <a:schemeClr val="accent2"/>
                </a:solidFill>
              </a:defRPr>
            </a:lvl3pPr>
            <a:lvl4pPr lvl="3">
              <a:lnSpc>
                <a:spcPct val="85000"/>
              </a:lnSpc>
              <a:spcBef>
                <a:spcPts val="0"/>
              </a:spcBef>
              <a:spcAft>
                <a:spcPts val="0"/>
              </a:spcAft>
              <a:buNone/>
              <a:defRPr sz="3600">
                <a:solidFill>
                  <a:schemeClr val="accent2"/>
                </a:solidFill>
              </a:defRPr>
            </a:lvl4pPr>
            <a:lvl5pPr lvl="4">
              <a:lnSpc>
                <a:spcPct val="85000"/>
              </a:lnSpc>
              <a:spcBef>
                <a:spcPts val="0"/>
              </a:spcBef>
              <a:spcAft>
                <a:spcPts val="0"/>
              </a:spcAft>
              <a:buNone/>
              <a:defRPr sz="3600">
                <a:solidFill>
                  <a:schemeClr val="accent2"/>
                </a:solidFill>
              </a:defRPr>
            </a:lvl5pPr>
            <a:lvl6pPr lvl="5">
              <a:lnSpc>
                <a:spcPct val="85000"/>
              </a:lnSpc>
              <a:spcBef>
                <a:spcPts val="0"/>
              </a:spcBef>
              <a:spcAft>
                <a:spcPts val="0"/>
              </a:spcAft>
              <a:buNone/>
              <a:defRPr sz="3600">
                <a:solidFill>
                  <a:schemeClr val="accent2"/>
                </a:solidFill>
              </a:defRPr>
            </a:lvl6pPr>
            <a:lvl7pPr lvl="6">
              <a:lnSpc>
                <a:spcPct val="85000"/>
              </a:lnSpc>
              <a:spcBef>
                <a:spcPts val="0"/>
              </a:spcBef>
              <a:spcAft>
                <a:spcPts val="0"/>
              </a:spcAft>
              <a:buNone/>
              <a:defRPr sz="3600">
                <a:solidFill>
                  <a:schemeClr val="accent2"/>
                </a:solidFill>
              </a:defRPr>
            </a:lvl7pPr>
            <a:lvl8pPr lvl="7">
              <a:lnSpc>
                <a:spcPct val="85000"/>
              </a:lnSpc>
              <a:spcBef>
                <a:spcPts val="0"/>
              </a:spcBef>
              <a:spcAft>
                <a:spcPts val="0"/>
              </a:spcAft>
              <a:buNone/>
              <a:defRPr sz="3600">
                <a:solidFill>
                  <a:schemeClr val="accent2"/>
                </a:solidFill>
              </a:defRPr>
            </a:lvl8pPr>
            <a:lvl9pPr lvl="8">
              <a:lnSpc>
                <a:spcPct val="85000"/>
              </a:lnSpc>
              <a:spcBef>
                <a:spcPts val="0"/>
              </a:spcBef>
              <a:spcAft>
                <a:spcPts val="0"/>
              </a:spcAft>
              <a:buNone/>
              <a:defRPr sz="3600">
                <a:solidFill>
                  <a:schemeClr val="accent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ards">
  <p:cSld name="BLANK_1_1_1_1_1_1_1_1_1_1_1_1_1_1_1_1_1_1_2_1">
    <p:spTree>
      <p:nvGrpSpPr>
        <p:cNvPr id="228" name="Shape 228"/>
        <p:cNvGrpSpPr/>
        <p:nvPr/>
      </p:nvGrpSpPr>
      <p:grpSpPr>
        <a:xfrm>
          <a:off x="0" y="0"/>
          <a:ext cx="0" cy="0"/>
          <a:chOff x="0" y="0"/>
          <a:chExt cx="0" cy="0"/>
        </a:xfrm>
      </p:grpSpPr>
      <p:sp>
        <p:nvSpPr>
          <p:cNvPr id="229" name="Google Shape;229;p24"/>
          <p:cNvSpPr txBox="1"/>
          <p:nvPr>
            <p:ph idx="1" type="body"/>
          </p:nvPr>
        </p:nvSpPr>
        <p:spPr>
          <a:xfrm>
            <a:off x="1733150" y="4155550"/>
            <a:ext cx="2191800" cy="4572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1"/>
              </a:buClr>
              <a:buSzPts val="900"/>
              <a:buFont typeface="Inter"/>
              <a:buChar char="●"/>
              <a:defRPr sz="900"/>
            </a:lvl1pPr>
            <a:lvl2pPr indent="-285750" lvl="1" marL="914400">
              <a:lnSpc>
                <a:spcPct val="115000"/>
              </a:lnSpc>
              <a:spcBef>
                <a:spcPts val="0"/>
              </a:spcBef>
              <a:spcAft>
                <a:spcPts val="0"/>
              </a:spcAft>
              <a:buClr>
                <a:schemeClr val="lt1"/>
              </a:buClr>
              <a:buSzPts val="900"/>
              <a:buFont typeface="Inter"/>
              <a:buChar char="○"/>
              <a:defRPr sz="900"/>
            </a:lvl2pPr>
            <a:lvl3pPr indent="-285750" lvl="2" marL="1371600">
              <a:lnSpc>
                <a:spcPct val="115000"/>
              </a:lnSpc>
              <a:spcBef>
                <a:spcPts val="0"/>
              </a:spcBef>
              <a:spcAft>
                <a:spcPts val="0"/>
              </a:spcAft>
              <a:buClr>
                <a:schemeClr val="lt1"/>
              </a:buClr>
              <a:buSzPts val="900"/>
              <a:buFont typeface="Inter"/>
              <a:buChar char="■"/>
              <a:defRPr sz="900"/>
            </a:lvl3pPr>
            <a:lvl4pPr indent="-285750" lvl="3" marL="1828800">
              <a:lnSpc>
                <a:spcPct val="115000"/>
              </a:lnSpc>
              <a:spcBef>
                <a:spcPts val="0"/>
              </a:spcBef>
              <a:spcAft>
                <a:spcPts val="0"/>
              </a:spcAft>
              <a:buClr>
                <a:schemeClr val="lt1"/>
              </a:buClr>
              <a:buSzPts val="900"/>
              <a:buFont typeface="Inter"/>
              <a:buChar char="●"/>
              <a:defRPr sz="900"/>
            </a:lvl4pPr>
            <a:lvl5pPr indent="-285750" lvl="4" marL="2286000">
              <a:lnSpc>
                <a:spcPct val="115000"/>
              </a:lnSpc>
              <a:spcBef>
                <a:spcPts val="0"/>
              </a:spcBef>
              <a:spcAft>
                <a:spcPts val="0"/>
              </a:spcAft>
              <a:buClr>
                <a:schemeClr val="lt1"/>
              </a:buClr>
              <a:buSzPts val="900"/>
              <a:buFont typeface="Inter"/>
              <a:buChar char="○"/>
              <a:defRPr sz="900"/>
            </a:lvl5pPr>
            <a:lvl6pPr indent="-285750" lvl="5" marL="2743200">
              <a:lnSpc>
                <a:spcPct val="115000"/>
              </a:lnSpc>
              <a:spcBef>
                <a:spcPts val="0"/>
              </a:spcBef>
              <a:spcAft>
                <a:spcPts val="0"/>
              </a:spcAft>
              <a:buClr>
                <a:schemeClr val="lt1"/>
              </a:buClr>
              <a:buSzPts val="900"/>
              <a:buFont typeface="Inter"/>
              <a:buChar char="■"/>
              <a:defRPr sz="900"/>
            </a:lvl6pPr>
            <a:lvl7pPr indent="-285750" lvl="6" marL="3200400">
              <a:lnSpc>
                <a:spcPct val="115000"/>
              </a:lnSpc>
              <a:spcBef>
                <a:spcPts val="0"/>
              </a:spcBef>
              <a:spcAft>
                <a:spcPts val="0"/>
              </a:spcAft>
              <a:buClr>
                <a:schemeClr val="lt1"/>
              </a:buClr>
              <a:buSzPts val="900"/>
              <a:buFont typeface="Inter"/>
              <a:buChar char="●"/>
              <a:defRPr sz="900"/>
            </a:lvl7pPr>
            <a:lvl8pPr indent="-285750" lvl="7" marL="3657600">
              <a:lnSpc>
                <a:spcPct val="115000"/>
              </a:lnSpc>
              <a:spcBef>
                <a:spcPts val="0"/>
              </a:spcBef>
              <a:spcAft>
                <a:spcPts val="0"/>
              </a:spcAft>
              <a:buClr>
                <a:schemeClr val="lt1"/>
              </a:buClr>
              <a:buSzPts val="900"/>
              <a:buFont typeface="Inter"/>
              <a:buChar char="○"/>
              <a:defRPr sz="900"/>
            </a:lvl8pPr>
            <a:lvl9pPr indent="-285750" lvl="8" marL="4114800">
              <a:lnSpc>
                <a:spcPct val="115000"/>
              </a:lnSpc>
              <a:spcBef>
                <a:spcPts val="0"/>
              </a:spcBef>
              <a:spcAft>
                <a:spcPts val="0"/>
              </a:spcAft>
              <a:buClr>
                <a:schemeClr val="lt1"/>
              </a:buClr>
              <a:buSzPts val="900"/>
              <a:buFont typeface="Inter"/>
              <a:buChar char="■"/>
              <a:defRPr sz="900"/>
            </a:lvl9pPr>
          </a:lstStyle>
          <a:p/>
        </p:txBody>
      </p:sp>
      <p:sp>
        <p:nvSpPr>
          <p:cNvPr id="230" name="Google Shape;230;p24"/>
          <p:cNvSpPr txBox="1"/>
          <p:nvPr>
            <p:ph idx="2" type="body"/>
          </p:nvPr>
        </p:nvSpPr>
        <p:spPr>
          <a:xfrm>
            <a:off x="6110950" y="4160950"/>
            <a:ext cx="2191800" cy="4572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1"/>
              </a:buClr>
              <a:buSzPts val="900"/>
              <a:buFont typeface="Inter"/>
              <a:buChar char="●"/>
              <a:defRPr sz="900"/>
            </a:lvl1pPr>
            <a:lvl2pPr indent="-285750" lvl="1" marL="914400">
              <a:lnSpc>
                <a:spcPct val="115000"/>
              </a:lnSpc>
              <a:spcBef>
                <a:spcPts val="0"/>
              </a:spcBef>
              <a:spcAft>
                <a:spcPts val="0"/>
              </a:spcAft>
              <a:buClr>
                <a:schemeClr val="lt1"/>
              </a:buClr>
              <a:buSzPts val="900"/>
              <a:buFont typeface="Inter"/>
              <a:buChar char="○"/>
              <a:defRPr sz="900"/>
            </a:lvl2pPr>
            <a:lvl3pPr indent="-285750" lvl="2" marL="1371600">
              <a:lnSpc>
                <a:spcPct val="115000"/>
              </a:lnSpc>
              <a:spcBef>
                <a:spcPts val="0"/>
              </a:spcBef>
              <a:spcAft>
                <a:spcPts val="0"/>
              </a:spcAft>
              <a:buClr>
                <a:schemeClr val="lt1"/>
              </a:buClr>
              <a:buSzPts val="900"/>
              <a:buFont typeface="Inter"/>
              <a:buChar char="■"/>
              <a:defRPr sz="900"/>
            </a:lvl3pPr>
            <a:lvl4pPr indent="-285750" lvl="3" marL="1828800">
              <a:lnSpc>
                <a:spcPct val="115000"/>
              </a:lnSpc>
              <a:spcBef>
                <a:spcPts val="0"/>
              </a:spcBef>
              <a:spcAft>
                <a:spcPts val="0"/>
              </a:spcAft>
              <a:buClr>
                <a:schemeClr val="lt1"/>
              </a:buClr>
              <a:buSzPts val="900"/>
              <a:buFont typeface="Inter"/>
              <a:buChar char="●"/>
              <a:defRPr sz="900"/>
            </a:lvl4pPr>
            <a:lvl5pPr indent="-285750" lvl="4" marL="2286000">
              <a:lnSpc>
                <a:spcPct val="115000"/>
              </a:lnSpc>
              <a:spcBef>
                <a:spcPts val="0"/>
              </a:spcBef>
              <a:spcAft>
                <a:spcPts val="0"/>
              </a:spcAft>
              <a:buClr>
                <a:schemeClr val="lt1"/>
              </a:buClr>
              <a:buSzPts val="900"/>
              <a:buFont typeface="Inter"/>
              <a:buChar char="○"/>
              <a:defRPr sz="900"/>
            </a:lvl5pPr>
            <a:lvl6pPr indent="-285750" lvl="5" marL="2743200">
              <a:lnSpc>
                <a:spcPct val="115000"/>
              </a:lnSpc>
              <a:spcBef>
                <a:spcPts val="0"/>
              </a:spcBef>
              <a:spcAft>
                <a:spcPts val="0"/>
              </a:spcAft>
              <a:buClr>
                <a:schemeClr val="lt1"/>
              </a:buClr>
              <a:buSzPts val="900"/>
              <a:buFont typeface="Inter"/>
              <a:buChar char="■"/>
              <a:defRPr sz="900"/>
            </a:lvl6pPr>
            <a:lvl7pPr indent="-285750" lvl="6" marL="3200400">
              <a:lnSpc>
                <a:spcPct val="115000"/>
              </a:lnSpc>
              <a:spcBef>
                <a:spcPts val="0"/>
              </a:spcBef>
              <a:spcAft>
                <a:spcPts val="0"/>
              </a:spcAft>
              <a:buClr>
                <a:schemeClr val="lt1"/>
              </a:buClr>
              <a:buSzPts val="900"/>
              <a:buFont typeface="Inter"/>
              <a:buChar char="●"/>
              <a:defRPr sz="900"/>
            </a:lvl7pPr>
            <a:lvl8pPr indent="-285750" lvl="7" marL="3657600">
              <a:lnSpc>
                <a:spcPct val="115000"/>
              </a:lnSpc>
              <a:spcBef>
                <a:spcPts val="0"/>
              </a:spcBef>
              <a:spcAft>
                <a:spcPts val="0"/>
              </a:spcAft>
              <a:buClr>
                <a:schemeClr val="lt1"/>
              </a:buClr>
              <a:buSzPts val="900"/>
              <a:buFont typeface="Inter"/>
              <a:buChar char="○"/>
              <a:defRPr sz="900"/>
            </a:lvl8pPr>
            <a:lvl9pPr indent="-285750" lvl="8" marL="4114800">
              <a:lnSpc>
                <a:spcPct val="115000"/>
              </a:lnSpc>
              <a:spcBef>
                <a:spcPts val="0"/>
              </a:spcBef>
              <a:spcAft>
                <a:spcPts val="0"/>
              </a:spcAft>
              <a:buClr>
                <a:schemeClr val="lt1"/>
              </a:buClr>
              <a:buSzPts val="900"/>
              <a:buFont typeface="Inter"/>
              <a:buChar char="■"/>
              <a:defRPr sz="900"/>
            </a:lvl9pPr>
          </a:lstStyle>
          <a:p/>
        </p:txBody>
      </p:sp>
      <p:sp>
        <p:nvSpPr>
          <p:cNvPr id="231" name="Google Shape;231;p24"/>
          <p:cNvSpPr txBox="1"/>
          <p:nvPr>
            <p:ph idx="3" type="body"/>
          </p:nvPr>
        </p:nvSpPr>
        <p:spPr>
          <a:xfrm>
            <a:off x="6110950" y="3753663"/>
            <a:ext cx="1640100" cy="13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1pPr>
            <a:lvl2pPr indent="-292100" lvl="1" marL="9144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2pPr>
            <a:lvl3pPr indent="-292100" lvl="2" marL="13716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3pPr>
            <a:lvl4pPr indent="-292100" lvl="3" marL="18288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4pPr>
            <a:lvl5pPr indent="-292100" lvl="4" marL="22860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5pPr>
            <a:lvl6pPr indent="-292100" lvl="5" marL="27432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6pPr>
            <a:lvl7pPr indent="-292100" lvl="6" marL="32004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7pPr>
            <a:lvl8pPr indent="-292100" lvl="7" marL="36576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8pPr>
            <a:lvl9pPr indent="-292100" lvl="8" marL="41148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9pPr>
          </a:lstStyle>
          <a:p/>
        </p:txBody>
      </p:sp>
      <p:sp>
        <p:nvSpPr>
          <p:cNvPr id="232" name="Google Shape;232;p24"/>
          <p:cNvSpPr txBox="1"/>
          <p:nvPr>
            <p:ph idx="4" type="subTitle"/>
          </p:nvPr>
        </p:nvSpPr>
        <p:spPr>
          <a:xfrm>
            <a:off x="6111075" y="1964438"/>
            <a:ext cx="1640100" cy="132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Fredoka Medium"/>
              <a:buNone/>
              <a:defRPr sz="12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233" name="Google Shape;233;p24"/>
          <p:cNvSpPr txBox="1"/>
          <p:nvPr>
            <p:ph idx="5" type="body"/>
          </p:nvPr>
        </p:nvSpPr>
        <p:spPr>
          <a:xfrm>
            <a:off x="1733150" y="3748263"/>
            <a:ext cx="1640100" cy="13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1pPr>
            <a:lvl2pPr indent="-292100" lvl="1" marL="9144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2pPr>
            <a:lvl3pPr indent="-292100" lvl="2" marL="13716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3pPr>
            <a:lvl4pPr indent="-292100" lvl="3" marL="18288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4pPr>
            <a:lvl5pPr indent="-292100" lvl="4" marL="22860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5pPr>
            <a:lvl6pPr indent="-292100" lvl="5" marL="27432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6pPr>
            <a:lvl7pPr indent="-292100" lvl="6" marL="32004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7pPr>
            <a:lvl8pPr indent="-292100" lvl="7" marL="36576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8pPr>
            <a:lvl9pPr indent="-292100" lvl="8" marL="41148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9pPr>
          </a:lstStyle>
          <a:p/>
        </p:txBody>
      </p:sp>
      <p:sp>
        <p:nvSpPr>
          <p:cNvPr id="234" name="Google Shape;234;p24"/>
          <p:cNvSpPr txBox="1"/>
          <p:nvPr>
            <p:ph idx="6" type="subTitle"/>
          </p:nvPr>
        </p:nvSpPr>
        <p:spPr>
          <a:xfrm>
            <a:off x="1733275" y="1959038"/>
            <a:ext cx="1640100" cy="132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Fredoka Medium"/>
              <a:buNone/>
              <a:defRPr sz="12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235" name="Google Shape;235;p24"/>
          <p:cNvSpPr txBox="1"/>
          <p:nvPr>
            <p:ph idx="7" type="body"/>
          </p:nvPr>
        </p:nvSpPr>
        <p:spPr>
          <a:xfrm>
            <a:off x="1733150" y="2107913"/>
            <a:ext cx="1640100" cy="132000"/>
          </a:xfrm>
          <a:prstGeom prst="rect">
            <a:avLst/>
          </a:prstGeom>
        </p:spPr>
        <p:txBody>
          <a:bodyPr anchorCtr="0" anchor="ctr" bIns="0" lIns="0" spcFirstLastPara="1" rIns="0" wrap="square" tIns="0">
            <a:spAutoFit/>
          </a:bodyPr>
          <a:lstStyle>
            <a:lvl1pPr indent="-292100" lvl="0" marL="457200">
              <a:spcBef>
                <a:spcPts val="0"/>
              </a:spcBef>
              <a:spcAft>
                <a:spcPts val="0"/>
              </a:spcAft>
              <a:buSzPts val="1000"/>
              <a:buFont typeface="Fredoka Medium"/>
              <a:buChar char="●"/>
              <a:defRPr sz="1000">
                <a:latin typeface="Fredoka Medium"/>
                <a:ea typeface="Fredoka Medium"/>
                <a:cs typeface="Fredoka Medium"/>
                <a:sym typeface="Fredoka Medium"/>
              </a:defRPr>
            </a:lvl1pPr>
            <a:lvl2pPr indent="-292100" lvl="1" marL="914400">
              <a:spcBef>
                <a:spcPts val="0"/>
              </a:spcBef>
              <a:spcAft>
                <a:spcPts val="0"/>
              </a:spcAft>
              <a:buSzPts val="1000"/>
              <a:buFont typeface="Fredoka Medium"/>
              <a:buChar char="○"/>
              <a:defRPr sz="1000">
                <a:latin typeface="Fredoka Medium"/>
                <a:ea typeface="Fredoka Medium"/>
                <a:cs typeface="Fredoka Medium"/>
                <a:sym typeface="Fredoka Medium"/>
              </a:defRPr>
            </a:lvl2pPr>
            <a:lvl3pPr indent="-292100" lvl="2" marL="1371600">
              <a:spcBef>
                <a:spcPts val="0"/>
              </a:spcBef>
              <a:spcAft>
                <a:spcPts val="0"/>
              </a:spcAft>
              <a:buSzPts val="1000"/>
              <a:buFont typeface="Fredoka Medium"/>
              <a:buChar char="■"/>
              <a:defRPr sz="1000">
                <a:latin typeface="Fredoka Medium"/>
                <a:ea typeface="Fredoka Medium"/>
                <a:cs typeface="Fredoka Medium"/>
                <a:sym typeface="Fredoka Medium"/>
              </a:defRPr>
            </a:lvl3pPr>
            <a:lvl4pPr indent="-292100" lvl="3" marL="1828800">
              <a:spcBef>
                <a:spcPts val="0"/>
              </a:spcBef>
              <a:spcAft>
                <a:spcPts val="0"/>
              </a:spcAft>
              <a:buSzPts val="1000"/>
              <a:buFont typeface="Fredoka Medium"/>
              <a:buChar char="●"/>
              <a:defRPr sz="1000">
                <a:latin typeface="Fredoka Medium"/>
                <a:ea typeface="Fredoka Medium"/>
                <a:cs typeface="Fredoka Medium"/>
                <a:sym typeface="Fredoka Medium"/>
              </a:defRPr>
            </a:lvl4pPr>
            <a:lvl5pPr indent="-292100" lvl="4" marL="2286000">
              <a:spcBef>
                <a:spcPts val="0"/>
              </a:spcBef>
              <a:spcAft>
                <a:spcPts val="0"/>
              </a:spcAft>
              <a:buSzPts val="1000"/>
              <a:buFont typeface="Fredoka Medium"/>
              <a:buChar char="○"/>
              <a:defRPr sz="1000">
                <a:latin typeface="Fredoka Medium"/>
                <a:ea typeface="Fredoka Medium"/>
                <a:cs typeface="Fredoka Medium"/>
                <a:sym typeface="Fredoka Medium"/>
              </a:defRPr>
            </a:lvl5pPr>
            <a:lvl6pPr indent="-292100" lvl="5" marL="2743200">
              <a:spcBef>
                <a:spcPts val="0"/>
              </a:spcBef>
              <a:spcAft>
                <a:spcPts val="0"/>
              </a:spcAft>
              <a:buSzPts val="1000"/>
              <a:buFont typeface="Fredoka Medium"/>
              <a:buChar char="■"/>
              <a:defRPr sz="1000">
                <a:latin typeface="Fredoka Medium"/>
                <a:ea typeface="Fredoka Medium"/>
                <a:cs typeface="Fredoka Medium"/>
                <a:sym typeface="Fredoka Medium"/>
              </a:defRPr>
            </a:lvl6pPr>
            <a:lvl7pPr indent="-292100" lvl="6" marL="3200400">
              <a:spcBef>
                <a:spcPts val="0"/>
              </a:spcBef>
              <a:spcAft>
                <a:spcPts val="0"/>
              </a:spcAft>
              <a:buSzPts val="1000"/>
              <a:buFont typeface="Fredoka Medium"/>
              <a:buChar char="●"/>
              <a:defRPr sz="1000">
                <a:latin typeface="Fredoka Medium"/>
                <a:ea typeface="Fredoka Medium"/>
                <a:cs typeface="Fredoka Medium"/>
                <a:sym typeface="Fredoka Medium"/>
              </a:defRPr>
            </a:lvl7pPr>
            <a:lvl8pPr indent="-292100" lvl="7" marL="3657600">
              <a:spcBef>
                <a:spcPts val="0"/>
              </a:spcBef>
              <a:spcAft>
                <a:spcPts val="0"/>
              </a:spcAft>
              <a:buSzPts val="1000"/>
              <a:buFont typeface="Fredoka Medium"/>
              <a:buChar char="○"/>
              <a:defRPr sz="1000">
                <a:latin typeface="Fredoka Medium"/>
                <a:ea typeface="Fredoka Medium"/>
                <a:cs typeface="Fredoka Medium"/>
                <a:sym typeface="Fredoka Medium"/>
              </a:defRPr>
            </a:lvl8pPr>
            <a:lvl9pPr indent="-292100" lvl="8" marL="4114800">
              <a:spcBef>
                <a:spcPts val="0"/>
              </a:spcBef>
              <a:spcAft>
                <a:spcPts val="0"/>
              </a:spcAft>
              <a:buSzPts val="1000"/>
              <a:buFont typeface="Fredoka Medium"/>
              <a:buChar char="■"/>
              <a:defRPr sz="1000">
                <a:latin typeface="Fredoka Medium"/>
                <a:ea typeface="Fredoka Medium"/>
                <a:cs typeface="Fredoka Medium"/>
                <a:sym typeface="Fredoka Medium"/>
              </a:defRPr>
            </a:lvl9pPr>
          </a:lstStyle>
          <a:p/>
        </p:txBody>
      </p:sp>
      <p:sp>
        <p:nvSpPr>
          <p:cNvPr id="236" name="Google Shape;236;p24"/>
          <p:cNvSpPr txBox="1"/>
          <p:nvPr>
            <p:ph idx="8" type="subTitle"/>
          </p:nvPr>
        </p:nvSpPr>
        <p:spPr>
          <a:xfrm>
            <a:off x="1733275" y="3599388"/>
            <a:ext cx="1640100" cy="132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Fredoka Medium"/>
              <a:buNone/>
              <a:defRPr sz="12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237" name="Google Shape;237;p24"/>
          <p:cNvSpPr txBox="1"/>
          <p:nvPr>
            <p:ph idx="9" type="body"/>
          </p:nvPr>
        </p:nvSpPr>
        <p:spPr>
          <a:xfrm>
            <a:off x="6110950" y="2113313"/>
            <a:ext cx="1640100" cy="13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1pPr>
            <a:lvl2pPr indent="-292100" lvl="1" marL="9144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2pPr>
            <a:lvl3pPr indent="-292100" lvl="2" marL="13716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3pPr>
            <a:lvl4pPr indent="-292100" lvl="3" marL="18288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4pPr>
            <a:lvl5pPr indent="-292100" lvl="4" marL="22860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5pPr>
            <a:lvl6pPr indent="-292100" lvl="5" marL="27432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6pPr>
            <a:lvl7pPr indent="-292100" lvl="6" marL="32004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7pPr>
            <a:lvl8pPr indent="-292100" lvl="7" marL="36576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8pPr>
            <a:lvl9pPr indent="-292100" lvl="8" marL="4114800">
              <a:spcBef>
                <a:spcPts val="0"/>
              </a:spcBef>
              <a:spcAft>
                <a:spcPts val="0"/>
              </a:spcAft>
              <a:buClr>
                <a:schemeClr val="lt1"/>
              </a:buClr>
              <a:buSzPts val="1000"/>
              <a:buFont typeface="Fredoka Medium"/>
              <a:buChar char="■"/>
              <a:defRPr sz="1000">
                <a:latin typeface="Fredoka Medium"/>
                <a:ea typeface="Fredoka Medium"/>
                <a:cs typeface="Fredoka Medium"/>
                <a:sym typeface="Fredoka Medium"/>
              </a:defRPr>
            </a:lvl9pPr>
          </a:lstStyle>
          <a:p/>
        </p:txBody>
      </p:sp>
      <p:sp>
        <p:nvSpPr>
          <p:cNvPr id="238" name="Google Shape;238;p24"/>
          <p:cNvSpPr txBox="1"/>
          <p:nvPr>
            <p:ph idx="13" type="subTitle"/>
          </p:nvPr>
        </p:nvSpPr>
        <p:spPr>
          <a:xfrm>
            <a:off x="6111075" y="3604788"/>
            <a:ext cx="1640100" cy="132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Fredoka Medium"/>
              <a:buNone/>
              <a:defRPr sz="1200">
                <a:latin typeface="Fredoka Medium"/>
                <a:ea typeface="Fredoka Medium"/>
                <a:cs typeface="Fredoka Medium"/>
                <a:sym typeface="Fredoka Medium"/>
              </a:defRPr>
            </a:lvl1pPr>
            <a:lvl2pPr lvl="1">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2pPr>
            <a:lvl3pPr lvl="2">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3pPr>
            <a:lvl4pPr lvl="3">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4pPr>
            <a:lvl5pPr lvl="4">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5pPr>
            <a:lvl6pPr lvl="5">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6pPr>
            <a:lvl7pPr lvl="6">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7pPr>
            <a:lvl8pPr lvl="7">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8pPr>
            <a:lvl9pPr lvl="8">
              <a:spcBef>
                <a:spcPts val="0"/>
              </a:spcBef>
              <a:spcAft>
                <a:spcPts val="0"/>
              </a:spcAft>
              <a:buClr>
                <a:schemeClr val="lt1"/>
              </a:buClr>
              <a:buSzPts val="1200"/>
              <a:buFont typeface="Fredoka Medium"/>
              <a:buNone/>
              <a:defRPr sz="1200">
                <a:solidFill>
                  <a:schemeClr val="lt1"/>
                </a:solidFill>
                <a:latin typeface="Fredoka Medium"/>
                <a:ea typeface="Fredoka Medium"/>
                <a:cs typeface="Fredoka Medium"/>
                <a:sym typeface="Fredoka Medium"/>
              </a:defRPr>
            </a:lvl9pPr>
          </a:lstStyle>
          <a:p/>
        </p:txBody>
      </p:sp>
      <p:sp>
        <p:nvSpPr>
          <p:cNvPr id="239" name="Google Shape;239;p24"/>
          <p:cNvSpPr txBox="1"/>
          <p:nvPr>
            <p:ph type="title"/>
          </p:nvPr>
        </p:nvSpPr>
        <p:spPr>
          <a:xfrm>
            <a:off x="284525" y="186900"/>
            <a:ext cx="8574900" cy="1240800"/>
          </a:xfrm>
          <a:prstGeom prst="rect">
            <a:avLst/>
          </a:prstGeom>
        </p:spPr>
        <p:txBody>
          <a:bodyPr anchorCtr="0" anchor="t" bIns="91425" lIns="0" spcFirstLastPara="1" rIns="91425" wrap="square" tIns="91425">
            <a:spAutoFit/>
          </a:bodyPr>
          <a:lstStyle>
            <a:lvl1pPr lvl="0">
              <a:lnSpc>
                <a:spcPct val="85000"/>
              </a:lnSpc>
              <a:spcBef>
                <a:spcPts val="0"/>
              </a:spcBef>
              <a:spcAft>
                <a:spcPts val="0"/>
              </a:spcAft>
              <a:buNone/>
              <a:defRPr sz="3600">
                <a:solidFill>
                  <a:schemeClr val="accent2"/>
                </a:solidFill>
              </a:defRPr>
            </a:lvl1pPr>
            <a:lvl2pPr lvl="1">
              <a:lnSpc>
                <a:spcPct val="85000"/>
              </a:lnSpc>
              <a:spcBef>
                <a:spcPts val="0"/>
              </a:spcBef>
              <a:spcAft>
                <a:spcPts val="0"/>
              </a:spcAft>
              <a:buNone/>
              <a:defRPr sz="3600">
                <a:solidFill>
                  <a:schemeClr val="accent2"/>
                </a:solidFill>
              </a:defRPr>
            </a:lvl2pPr>
            <a:lvl3pPr lvl="2">
              <a:lnSpc>
                <a:spcPct val="85000"/>
              </a:lnSpc>
              <a:spcBef>
                <a:spcPts val="0"/>
              </a:spcBef>
              <a:spcAft>
                <a:spcPts val="0"/>
              </a:spcAft>
              <a:buNone/>
              <a:defRPr sz="3600">
                <a:solidFill>
                  <a:schemeClr val="accent2"/>
                </a:solidFill>
              </a:defRPr>
            </a:lvl3pPr>
            <a:lvl4pPr lvl="3">
              <a:lnSpc>
                <a:spcPct val="85000"/>
              </a:lnSpc>
              <a:spcBef>
                <a:spcPts val="0"/>
              </a:spcBef>
              <a:spcAft>
                <a:spcPts val="0"/>
              </a:spcAft>
              <a:buNone/>
              <a:defRPr sz="3600">
                <a:solidFill>
                  <a:schemeClr val="accent2"/>
                </a:solidFill>
              </a:defRPr>
            </a:lvl4pPr>
            <a:lvl5pPr lvl="4">
              <a:lnSpc>
                <a:spcPct val="85000"/>
              </a:lnSpc>
              <a:spcBef>
                <a:spcPts val="0"/>
              </a:spcBef>
              <a:spcAft>
                <a:spcPts val="0"/>
              </a:spcAft>
              <a:buNone/>
              <a:defRPr sz="3600">
                <a:solidFill>
                  <a:schemeClr val="accent2"/>
                </a:solidFill>
              </a:defRPr>
            </a:lvl5pPr>
            <a:lvl6pPr lvl="5">
              <a:lnSpc>
                <a:spcPct val="85000"/>
              </a:lnSpc>
              <a:spcBef>
                <a:spcPts val="0"/>
              </a:spcBef>
              <a:spcAft>
                <a:spcPts val="0"/>
              </a:spcAft>
              <a:buNone/>
              <a:defRPr sz="3600">
                <a:solidFill>
                  <a:schemeClr val="accent2"/>
                </a:solidFill>
              </a:defRPr>
            </a:lvl6pPr>
            <a:lvl7pPr lvl="6">
              <a:lnSpc>
                <a:spcPct val="85000"/>
              </a:lnSpc>
              <a:spcBef>
                <a:spcPts val="0"/>
              </a:spcBef>
              <a:spcAft>
                <a:spcPts val="0"/>
              </a:spcAft>
              <a:buNone/>
              <a:defRPr sz="3600">
                <a:solidFill>
                  <a:schemeClr val="accent2"/>
                </a:solidFill>
              </a:defRPr>
            </a:lvl7pPr>
            <a:lvl8pPr lvl="7">
              <a:lnSpc>
                <a:spcPct val="85000"/>
              </a:lnSpc>
              <a:spcBef>
                <a:spcPts val="0"/>
              </a:spcBef>
              <a:spcAft>
                <a:spcPts val="0"/>
              </a:spcAft>
              <a:buNone/>
              <a:defRPr sz="3600">
                <a:solidFill>
                  <a:schemeClr val="accent2"/>
                </a:solidFill>
              </a:defRPr>
            </a:lvl8pPr>
            <a:lvl9pPr lvl="8">
              <a:lnSpc>
                <a:spcPct val="85000"/>
              </a:lnSpc>
              <a:spcBef>
                <a:spcPts val="0"/>
              </a:spcBef>
              <a:spcAft>
                <a:spcPts val="0"/>
              </a:spcAft>
              <a:buNone/>
              <a:defRPr sz="3600">
                <a:solidFill>
                  <a:schemeClr val="accent2"/>
                </a:solidFill>
              </a:defRPr>
            </a:lvl9pPr>
          </a:lstStyle>
          <a:p/>
        </p:txBody>
      </p:sp>
      <p:sp>
        <p:nvSpPr>
          <p:cNvPr id="240" name="Google Shape;240;p24"/>
          <p:cNvSpPr txBox="1"/>
          <p:nvPr>
            <p:ph idx="14" type="body"/>
          </p:nvPr>
        </p:nvSpPr>
        <p:spPr>
          <a:xfrm>
            <a:off x="1733150" y="2515200"/>
            <a:ext cx="2191800" cy="4572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1"/>
              </a:buClr>
              <a:buSzPts val="900"/>
              <a:buFont typeface="Inter"/>
              <a:buChar char="●"/>
              <a:defRPr sz="900"/>
            </a:lvl1pPr>
            <a:lvl2pPr indent="-285750" lvl="1" marL="914400">
              <a:lnSpc>
                <a:spcPct val="115000"/>
              </a:lnSpc>
              <a:spcBef>
                <a:spcPts val="0"/>
              </a:spcBef>
              <a:spcAft>
                <a:spcPts val="0"/>
              </a:spcAft>
              <a:buClr>
                <a:schemeClr val="lt1"/>
              </a:buClr>
              <a:buSzPts val="900"/>
              <a:buFont typeface="Inter"/>
              <a:buChar char="○"/>
              <a:defRPr sz="900"/>
            </a:lvl2pPr>
            <a:lvl3pPr indent="-285750" lvl="2" marL="1371600">
              <a:lnSpc>
                <a:spcPct val="115000"/>
              </a:lnSpc>
              <a:spcBef>
                <a:spcPts val="0"/>
              </a:spcBef>
              <a:spcAft>
                <a:spcPts val="0"/>
              </a:spcAft>
              <a:buClr>
                <a:schemeClr val="lt1"/>
              </a:buClr>
              <a:buSzPts val="900"/>
              <a:buFont typeface="Inter"/>
              <a:buChar char="■"/>
              <a:defRPr sz="900"/>
            </a:lvl3pPr>
            <a:lvl4pPr indent="-285750" lvl="3" marL="1828800">
              <a:lnSpc>
                <a:spcPct val="115000"/>
              </a:lnSpc>
              <a:spcBef>
                <a:spcPts val="0"/>
              </a:spcBef>
              <a:spcAft>
                <a:spcPts val="0"/>
              </a:spcAft>
              <a:buClr>
                <a:schemeClr val="lt1"/>
              </a:buClr>
              <a:buSzPts val="900"/>
              <a:buFont typeface="Inter"/>
              <a:buChar char="●"/>
              <a:defRPr sz="900"/>
            </a:lvl4pPr>
            <a:lvl5pPr indent="-285750" lvl="4" marL="2286000">
              <a:lnSpc>
                <a:spcPct val="115000"/>
              </a:lnSpc>
              <a:spcBef>
                <a:spcPts val="0"/>
              </a:spcBef>
              <a:spcAft>
                <a:spcPts val="0"/>
              </a:spcAft>
              <a:buClr>
                <a:schemeClr val="lt1"/>
              </a:buClr>
              <a:buSzPts val="900"/>
              <a:buFont typeface="Inter"/>
              <a:buChar char="○"/>
              <a:defRPr sz="900"/>
            </a:lvl5pPr>
            <a:lvl6pPr indent="-285750" lvl="5" marL="2743200">
              <a:lnSpc>
                <a:spcPct val="115000"/>
              </a:lnSpc>
              <a:spcBef>
                <a:spcPts val="0"/>
              </a:spcBef>
              <a:spcAft>
                <a:spcPts val="0"/>
              </a:spcAft>
              <a:buClr>
                <a:schemeClr val="lt1"/>
              </a:buClr>
              <a:buSzPts val="900"/>
              <a:buFont typeface="Inter"/>
              <a:buChar char="■"/>
              <a:defRPr sz="900"/>
            </a:lvl6pPr>
            <a:lvl7pPr indent="-285750" lvl="6" marL="3200400">
              <a:lnSpc>
                <a:spcPct val="115000"/>
              </a:lnSpc>
              <a:spcBef>
                <a:spcPts val="0"/>
              </a:spcBef>
              <a:spcAft>
                <a:spcPts val="0"/>
              </a:spcAft>
              <a:buClr>
                <a:schemeClr val="lt1"/>
              </a:buClr>
              <a:buSzPts val="900"/>
              <a:buFont typeface="Inter"/>
              <a:buChar char="●"/>
              <a:defRPr sz="900"/>
            </a:lvl7pPr>
            <a:lvl8pPr indent="-285750" lvl="7" marL="3657600">
              <a:lnSpc>
                <a:spcPct val="115000"/>
              </a:lnSpc>
              <a:spcBef>
                <a:spcPts val="0"/>
              </a:spcBef>
              <a:spcAft>
                <a:spcPts val="0"/>
              </a:spcAft>
              <a:buClr>
                <a:schemeClr val="lt1"/>
              </a:buClr>
              <a:buSzPts val="900"/>
              <a:buFont typeface="Inter"/>
              <a:buChar char="○"/>
              <a:defRPr sz="900"/>
            </a:lvl8pPr>
            <a:lvl9pPr indent="-285750" lvl="8" marL="4114800">
              <a:lnSpc>
                <a:spcPct val="115000"/>
              </a:lnSpc>
              <a:spcBef>
                <a:spcPts val="0"/>
              </a:spcBef>
              <a:spcAft>
                <a:spcPts val="0"/>
              </a:spcAft>
              <a:buClr>
                <a:schemeClr val="lt1"/>
              </a:buClr>
              <a:buSzPts val="900"/>
              <a:buFont typeface="Inter"/>
              <a:buChar char="■"/>
              <a:defRPr sz="900"/>
            </a:lvl9pPr>
          </a:lstStyle>
          <a:p/>
        </p:txBody>
      </p:sp>
      <p:sp>
        <p:nvSpPr>
          <p:cNvPr id="241" name="Google Shape;241;p24"/>
          <p:cNvSpPr txBox="1"/>
          <p:nvPr>
            <p:ph idx="15" type="body"/>
          </p:nvPr>
        </p:nvSpPr>
        <p:spPr>
          <a:xfrm>
            <a:off x="6110950" y="2520600"/>
            <a:ext cx="2191800" cy="4572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1"/>
              </a:buClr>
              <a:buSzPts val="900"/>
              <a:buFont typeface="Inter"/>
              <a:buChar char="●"/>
              <a:defRPr sz="900"/>
            </a:lvl1pPr>
            <a:lvl2pPr indent="-285750" lvl="1" marL="914400">
              <a:lnSpc>
                <a:spcPct val="115000"/>
              </a:lnSpc>
              <a:spcBef>
                <a:spcPts val="0"/>
              </a:spcBef>
              <a:spcAft>
                <a:spcPts val="0"/>
              </a:spcAft>
              <a:buClr>
                <a:schemeClr val="lt1"/>
              </a:buClr>
              <a:buSzPts val="900"/>
              <a:buFont typeface="Inter"/>
              <a:buChar char="○"/>
              <a:defRPr sz="900"/>
            </a:lvl2pPr>
            <a:lvl3pPr indent="-285750" lvl="2" marL="1371600">
              <a:lnSpc>
                <a:spcPct val="115000"/>
              </a:lnSpc>
              <a:spcBef>
                <a:spcPts val="0"/>
              </a:spcBef>
              <a:spcAft>
                <a:spcPts val="0"/>
              </a:spcAft>
              <a:buClr>
                <a:schemeClr val="lt1"/>
              </a:buClr>
              <a:buSzPts val="900"/>
              <a:buFont typeface="Inter"/>
              <a:buChar char="■"/>
              <a:defRPr sz="900"/>
            </a:lvl3pPr>
            <a:lvl4pPr indent="-285750" lvl="3" marL="1828800">
              <a:lnSpc>
                <a:spcPct val="115000"/>
              </a:lnSpc>
              <a:spcBef>
                <a:spcPts val="0"/>
              </a:spcBef>
              <a:spcAft>
                <a:spcPts val="0"/>
              </a:spcAft>
              <a:buClr>
                <a:schemeClr val="lt1"/>
              </a:buClr>
              <a:buSzPts val="900"/>
              <a:buFont typeface="Inter"/>
              <a:buChar char="●"/>
              <a:defRPr sz="900"/>
            </a:lvl4pPr>
            <a:lvl5pPr indent="-285750" lvl="4" marL="2286000">
              <a:lnSpc>
                <a:spcPct val="115000"/>
              </a:lnSpc>
              <a:spcBef>
                <a:spcPts val="0"/>
              </a:spcBef>
              <a:spcAft>
                <a:spcPts val="0"/>
              </a:spcAft>
              <a:buClr>
                <a:schemeClr val="lt1"/>
              </a:buClr>
              <a:buSzPts val="900"/>
              <a:buFont typeface="Inter"/>
              <a:buChar char="○"/>
              <a:defRPr sz="900"/>
            </a:lvl5pPr>
            <a:lvl6pPr indent="-285750" lvl="5" marL="2743200">
              <a:lnSpc>
                <a:spcPct val="115000"/>
              </a:lnSpc>
              <a:spcBef>
                <a:spcPts val="0"/>
              </a:spcBef>
              <a:spcAft>
                <a:spcPts val="0"/>
              </a:spcAft>
              <a:buClr>
                <a:schemeClr val="lt1"/>
              </a:buClr>
              <a:buSzPts val="900"/>
              <a:buFont typeface="Inter"/>
              <a:buChar char="■"/>
              <a:defRPr sz="900"/>
            </a:lvl6pPr>
            <a:lvl7pPr indent="-285750" lvl="6" marL="3200400">
              <a:lnSpc>
                <a:spcPct val="115000"/>
              </a:lnSpc>
              <a:spcBef>
                <a:spcPts val="0"/>
              </a:spcBef>
              <a:spcAft>
                <a:spcPts val="0"/>
              </a:spcAft>
              <a:buClr>
                <a:schemeClr val="lt1"/>
              </a:buClr>
              <a:buSzPts val="900"/>
              <a:buFont typeface="Inter"/>
              <a:buChar char="●"/>
              <a:defRPr sz="900"/>
            </a:lvl7pPr>
            <a:lvl8pPr indent="-285750" lvl="7" marL="3657600">
              <a:lnSpc>
                <a:spcPct val="115000"/>
              </a:lnSpc>
              <a:spcBef>
                <a:spcPts val="0"/>
              </a:spcBef>
              <a:spcAft>
                <a:spcPts val="0"/>
              </a:spcAft>
              <a:buClr>
                <a:schemeClr val="lt1"/>
              </a:buClr>
              <a:buSzPts val="900"/>
              <a:buFont typeface="Inter"/>
              <a:buChar char="○"/>
              <a:defRPr sz="900"/>
            </a:lvl8pPr>
            <a:lvl9pPr indent="-285750" lvl="8" marL="4114800">
              <a:lnSpc>
                <a:spcPct val="115000"/>
              </a:lnSpc>
              <a:spcBef>
                <a:spcPts val="0"/>
              </a:spcBef>
              <a:spcAft>
                <a:spcPts val="0"/>
              </a:spcAft>
              <a:buClr>
                <a:schemeClr val="lt1"/>
              </a:buClr>
              <a:buSzPts val="900"/>
              <a:buFont typeface="Inter"/>
              <a:buChar char="■"/>
              <a:defRPr sz="900"/>
            </a:lvl9pPr>
          </a:lstStyle>
          <a:p/>
        </p:txBody>
      </p:sp>
      <p:sp>
        <p:nvSpPr>
          <p:cNvPr id="242" name="Google Shape;242;p24"/>
          <p:cNvSpPr/>
          <p:nvPr>
            <p:ph idx="16" type="pic"/>
          </p:nvPr>
        </p:nvSpPr>
        <p:spPr>
          <a:xfrm rot="-5400711">
            <a:off x="204025" y="1845450"/>
            <a:ext cx="1450200" cy="1282500"/>
          </a:xfrm>
          <a:prstGeom prst="round2SameRect">
            <a:avLst>
              <a:gd fmla="val 16667" name="adj1"/>
              <a:gd fmla="val 0" name="adj2"/>
            </a:avLst>
          </a:prstGeom>
          <a:noFill/>
          <a:ln>
            <a:noFill/>
          </a:ln>
        </p:spPr>
      </p:sp>
      <p:sp>
        <p:nvSpPr>
          <p:cNvPr id="243" name="Google Shape;243;p24"/>
          <p:cNvSpPr/>
          <p:nvPr>
            <p:ph idx="17" type="pic"/>
          </p:nvPr>
        </p:nvSpPr>
        <p:spPr>
          <a:xfrm rot="-5400711">
            <a:off x="204025" y="3485800"/>
            <a:ext cx="1450200" cy="1282500"/>
          </a:xfrm>
          <a:prstGeom prst="round2SameRect">
            <a:avLst>
              <a:gd fmla="val 16667" name="adj1"/>
              <a:gd fmla="val 0" name="adj2"/>
            </a:avLst>
          </a:prstGeom>
          <a:noFill/>
          <a:ln>
            <a:noFill/>
          </a:ln>
        </p:spPr>
      </p:sp>
      <p:sp>
        <p:nvSpPr>
          <p:cNvPr id="244" name="Google Shape;244;p24"/>
          <p:cNvSpPr/>
          <p:nvPr>
            <p:ph idx="18" type="pic"/>
          </p:nvPr>
        </p:nvSpPr>
        <p:spPr>
          <a:xfrm rot="-5400711">
            <a:off x="4581825" y="1850850"/>
            <a:ext cx="1450200" cy="1282500"/>
          </a:xfrm>
          <a:prstGeom prst="round2SameRect">
            <a:avLst>
              <a:gd fmla="val 16667" name="adj1"/>
              <a:gd fmla="val 0" name="adj2"/>
            </a:avLst>
          </a:prstGeom>
          <a:noFill/>
          <a:ln>
            <a:noFill/>
          </a:ln>
        </p:spPr>
      </p:sp>
      <p:sp>
        <p:nvSpPr>
          <p:cNvPr id="245" name="Google Shape;245;p24"/>
          <p:cNvSpPr/>
          <p:nvPr>
            <p:ph idx="19" type="pic"/>
          </p:nvPr>
        </p:nvSpPr>
        <p:spPr>
          <a:xfrm rot="-5400711">
            <a:off x="4581825" y="3491200"/>
            <a:ext cx="1450200" cy="1282500"/>
          </a:xfrm>
          <a:prstGeom prst="round2SameRect">
            <a:avLst>
              <a:gd fmla="val 16667" name="adj1"/>
              <a:gd fmla="val 0" name="adj2"/>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6" name="Shape 246"/>
        <p:cNvGrpSpPr/>
        <p:nvPr/>
      </p:nvGrpSpPr>
      <p:grpSpPr>
        <a:xfrm>
          <a:off x="0" y="0"/>
          <a:ext cx="0" cy="0"/>
          <a:chOff x="0" y="0"/>
          <a:chExt cx="0" cy="0"/>
        </a:xfrm>
      </p:grpSpPr>
      <p:sp>
        <p:nvSpPr>
          <p:cNvPr id="247" name="Google Shape;24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8" name="Google Shape;24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9" name="Shape 249"/>
        <p:cNvGrpSpPr/>
        <p:nvPr/>
      </p:nvGrpSpPr>
      <p:grpSpPr>
        <a:xfrm>
          <a:off x="0" y="0"/>
          <a:ext cx="0" cy="0"/>
          <a:chOff x="0" y="0"/>
          <a:chExt cx="0" cy="0"/>
        </a:xfrm>
      </p:grpSpPr>
      <p:sp>
        <p:nvSpPr>
          <p:cNvPr id="250" name="Google Shape;250;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51" name="Shape 251"/>
        <p:cNvGrpSpPr/>
        <p:nvPr/>
      </p:nvGrpSpPr>
      <p:grpSpPr>
        <a:xfrm>
          <a:off x="0" y="0"/>
          <a:ext cx="0" cy="0"/>
          <a:chOff x="0" y="0"/>
          <a:chExt cx="0" cy="0"/>
        </a:xfrm>
      </p:grpSpPr>
      <p:sp>
        <p:nvSpPr>
          <p:cNvPr id="252" name="Google Shape;2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54" name="Shape 254"/>
        <p:cNvGrpSpPr/>
        <p:nvPr/>
      </p:nvGrpSpPr>
      <p:grpSpPr>
        <a:xfrm>
          <a:off x="0" y="0"/>
          <a:ext cx="0" cy="0"/>
          <a:chOff x="0" y="0"/>
          <a:chExt cx="0" cy="0"/>
        </a:xfrm>
      </p:grpSpPr>
      <p:sp>
        <p:nvSpPr>
          <p:cNvPr id="255" name="Google Shape;25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7" name="Google Shape;257;p28"/>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8" name="Shape 258"/>
        <p:cNvGrpSpPr/>
        <p:nvPr/>
      </p:nvGrpSpPr>
      <p:grpSpPr>
        <a:xfrm>
          <a:off x="0" y="0"/>
          <a:ext cx="0" cy="0"/>
          <a:chOff x="0" y="0"/>
          <a:chExt cx="0" cy="0"/>
        </a:xfrm>
      </p:grpSpPr>
      <p:sp>
        <p:nvSpPr>
          <p:cNvPr id="259" name="Google Shape;2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60" name="Shape 260"/>
        <p:cNvGrpSpPr/>
        <p:nvPr/>
      </p:nvGrpSpPr>
      <p:grpSpPr>
        <a:xfrm>
          <a:off x="0" y="0"/>
          <a:ext cx="0" cy="0"/>
          <a:chOff x="0" y="0"/>
          <a:chExt cx="0" cy="0"/>
        </a:xfrm>
      </p:grpSpPr>
      <p:sp>
        <p:nvSpPr>
          <p:cNvPr id="261" name="Google Shape;261;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2" name="Google Shape;262;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1">
  <p:cSld name="BLANK_1_1_1_1_1_1">
    <p:bg>
      <p:bgPr>
        <a:gradFill>
          <a:gsLst>
            <a:gs pos="0">
              <a:schemeClr val="dk1"/>
            </a:gs>
            <a:gs pos="60000">
              <a:schemeClr val="accent6"/>
            </a:gs>
            <a:gs pos="100000">
              <a:schemeClr val="accent4"/>
            </a:gs>
          </a:gsLst>
          <a:path path="circle">
            <a:fillToRect b="50%" l="50%" r="50%" t="50%"/>
          </a:path>
          <a:tileRect/>
        </a:gradFill>
      </p:bgPr>
    </p:bg>
    <p:spTree>
      <p:nvGrpSpPr>
        <p:cNvPr id="33" name="Shape 33"/>
        <p:cNvGrpSpPr/>
        <p:nvPr/>
      </p:nvGrpSpPr>
      <p:grpSpPr>
        <a:xfrm>
          <a:off x="0" y="0"/>
          <a:ext cx="0" cy="0"/>
          <a:chOff x="0" y="0"/>
          <a:chExt cx="0" cy="0"/>
        </a:xfrm>
      </p:grpSpPr>
      <p:sp>
        <p:nvSpPr>
          <p:cNvPr descr="A red ball made out of wool. " id="34" name="Google Shape;34;p4"/>
          <p:cNvSpPr/>
          <p:nvPr/>
        </p:nvSpPr>
        <p:spPr>
          <a:xfrm>
            <a:off x="3739075" y="3531125"/>
            <a:ext cx="5120425" cy="1326352"/>
          </a:xfrm>
          <a:custGeom>
            <a:rect b="b" l="l" r="r" t="t"/>
            <a:pathLst>
              <a:path extrusionOk="0" h="25074" w="96799">
                <a:moveTo>
                  <a:pt x="91875" y="0"/>
                </a:moveTo>
                <a:lnTo>
                  <a:pt x="91603" y="23"/>
                </a:lnTo>
                <a:lnTo>
                  <a:pt x="91331" y="46"/>
                </a:lnTo>
                <a:lnTo>
                  <a:pt x="91058" y="91"/>
                </a:lnTo>
                <a:lnTo>
                  <a:pt x="3858" y="15498"/>
                </a:lnTo>
                <a:lnTo>
                  <a:pt x="3426" y="15589"/>
                </a:lnTo>
                <a:lnTo>
                  <a:pt x="3041" y="15725"/>
                </a:lnTo>
                <a:lnTo>
                  <a:pt x="2655" y="15906"/>
                </a:lnTo>
                <a:lnTo>
                  <a:pt x="2292" y="16088"/>
                </a:lnTo>
                <a:lnTo>
                  <a:pt x="1951" y="16315"/>
                </a:lnTo>
                <a:lnTo>
                  <a:pt x="1634" y="16587"/>
                </a:lnTo>
                <a:lnTo>
                  <a:pt x="1339" y="16859"/>
                </a:lnTo>
                <a:lnTo>
                  <a:pt x="1089" y="17154"/>
                </a:lnTo>
                <a:lnTo>
                  <a:pt x="840" y="17495"/>
                </a:lnTo>
                <a:lnTo>
                  <a:pt x="613" y="17835"/>
                </a:lnTo>
                <a:lnTo>
                  <a:pt x="431" y="18198"/>
                </a:lnTo>
                <a:lnTo>
                  <a:pt x="272" y="18561"/>
                </a:lnTo>
                <a:lnTo>
                  <a:pt x="159" y="18970"/>
                </a:lnTo>
                <a:lnTo>
                  <a:pt x="68" y="19355"/>
                </a:lnTo>
                <a:lnTo>
                  <a:pt x="0" y="19787"/>
                </a:lnTo>
                <a:lnTo>
                  <a:pt x="0" y="20195"/>
                </a:lnTo>
                <a:lnTo>
                  <a:pt x="0" y="20263"/>
                </a:lnTo>
                <a:lnTo>
                  <a:pt x="23" y="20762"/>
                </a:lnTo>
                <a:lnTo>
                  <a:pt x="91" y="21239"/>
                </a:lnTo>
                <a:lnTo>
                  <a:pt x="204" y="21693"/>
                </a:lnTo>
                <a:lnTo>
                  <a:pt x="363" y="22146"/>
                </a:lnTo>
                <a:lnTo>
                  <a:pt x="567" y="22555"/>
                </a:lnTo>
                <a:lnTo>
                  <a:pt x="817" y="22963"/>
                </a:lnTo>
                <a:lnTo>
                  <a:pt x="1089" y="23326"/>
                </a:lnTo>
                <a:lnTo>
                  <a:pt x="1407" y="23667"/>
                </a:lnTo>
                <a:lnTo>
                  <a:pt x="1747" y="23984"/>
                </a:lnTo>
                <a:lnTo>
                  <a:pt x="2110" y="24257"/>
                </a:lnTo>
                <a:lnTo>
                  <a:pt x="2519" y="24506"/>
                </a:lnTo>
                <a:lnTo>
                  <a:pt x="2927" y="24711"/>
                </a:lnTo>
                <a:lnTo>
                  <a:pt x="3381" y="24869"/>
                </a:lnTo>
                <a:lnTo>
                  <a:pt x="3835" y="24983"/>
                </a:lnTo>
                <a:lnTo>
                  <a:pt x="4311" y="25051"/>
                </a:lnTo>
                <a:lnTo>
                  <a:pt x="4788" y="25074"/>
                </a:lnTo>
                <a:lnTo>
                  <a:pt x="92011" y="25074"/>
                </a:lnTo>
                <a:lnTo>
                  <a:pt x="92488" y="25051"/>
                </a:lnTo>
                <a:lnTo>
                  <a:pt x="92964" y="24983"/>
                </a:lnTo>
                <a:lnTo>
                  <a:pt x="93441" y="24869"/>
                </a:lnTo>
                <a:lnTo>
                  <a:pt x="93872" y="24711"/>
                </a:lnTo>
                <a:lnTo>
                  <a:pt x="94303" y="24506"/>
                </a:lnTo>
                <a:lnTo>
                  <a:pt x="94689" y="24257"/>
                </a:lnTo>
                <a:lnTo>
                  <a:pt x="95052" y="23984"/>
                </a:lnTo>
                <a:lnTo>
                  <a:pt x="95392" y="23667"/>
                </a:lnTo>
                <a:lnTo>
                  <a:pt x="95710" y="23326"/>
                </a:lnTo>
                <a:lnTo>
                  <a:pt x="95982" y="22963"/>
                </a:lnTo>
                <a:lnTo>
                  <a:pt x="96232" y="22555"/>
                </a:lnTo>
                <a:lnTo>
                  <a:pt x="96436" y="22146"/>
                </a:lnTo>
                <a:lnTo>
                  <a:pt x="96595" y="21693"/>
                </a:lnTo>
                <a:lnTo>
                  <a:pt x="96708" y="21239"/>
                </a:lnTo>
                <a:lnTo>
                  <a:pt x="96776" y="20762"/>
                </a:lnTo>
                <a:lnTo>
                  <a:pt x="96799" y="20263"/>
                </a:lnTo>
                <a:lnTo>
                  <a:pt x="96799" y="4811"/>
                </a:lnTo>
                <a:lnTo>
                  <a:pt x="96799" y="4538"/>
                </a:lnTo>
                <a:lnTo>
                  <a:pt x="96776" y="4243"/>
                </a:lnTo>
                <a:lnTo>
                  <a:pt x="96731" y="3971"/>
                </a:lnTo>
                <a:lnTo>
                  <a:pt x="96686" y="3721"/>
                </a:lnTo>
                <a:lnTo>
                  <a:pt x="96617" y="3449"/>
                </a:lnTo>
                <a:lnTo>
                  <a:pt x="96527" y="3200"/>
                </a:lnTo>
                <a:lnTo>
                  <a:pt x="96436" y="2950"/>
                </a:lnTo>
                <a:lnTo>
                  <a:pt x="96323" y="2700"/>
                </a:lnTo>
                <a:lnTo>
                  <a:pt x="96209" y="2473"/>
                </a:lnTo>
                <a:lnTo>
                  <a:pt x="96073" y="2247"/>
                </a:lnTo>
                <a:lnTo>
                  <a:pt x="95937" y="2042"/>
                </a:lnTo>
                <a:lnTo>
                  <a:pt x="95778" y="1838"/>
                </a:lnTo>
                <a:lnTo>
                  <a:pt x="95596" y="1634"/>
                </a:lnTo>
                <a:lnTo>
                  <a:pt x="95438" y="1430"/>
                </a:lnTo>
                <a:lnTo>
                  <a:pt x="95233" y="1271"/>
                </a:lnTo>
                <a:lnTo>
                  <a:pt x="95052" y="1089"/>
                </a:lnTo>
                <a:lnTo>
                  <a:pt x="94848" y="931"/>
                </a:lnTo>
                <a:lnTo>
                  <a:pt x="94621" y="794"/>
                </a:lnTo>
                <a:lnTo>
                  <a:pt x="94416" y="658"/>
                </a:lnTo>
                <a:lnTo>
                  <a:pt x="94190" y="522"/>
                </a:lnTo>
                <a:lnTo>
                  <a:pt x="93940" y="409"/>
                </a:lnTo>
                <a:lnTo>
                  <a:pt x="93713" y="318"/>
                </a:lnTo>
                <a:lnTo>
                  <a:pt x="93463" y="227"/>
                </a:lnTo>
                <a:lnTo>
                  <a:pt x="93214" y="159"/>
                </a:lnTo>
                <a:lnTo>
                  <a:pt x="92942" y="91"/>
                </a:lnTo>
                <a:lnTo>
                  <a:pt x="92692" y="46"/>
                </a:lnTo>
                <a:lnTo>
                  <a:pt x="92420" y="23"/>
                </a:lnTo>
                <a:lnTo>
                  <a:pt x="92147" y="0"/>
                </a:lnTo>
                <a:close/>
              </a:path>
            </a:pathLst>
          </a:cu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Inter"/>
              <a:ea typeface="Inter"/>
              <a:cs typeface="Inter"/>
              <a:sym typeface="Inter"/>
            </a:endParaRPr>
          </a:p>
        </p:txBody>
      </p:sp>
      <p:sp>
        <p:nvSpPr>
          <p:cNvPr id="35" name="Google Shape;35;p4"/>
          <p:cNvSpPr/>
          <p:nvPr/>
        </p:nvSpPr>
        <p:spPr>
          <a:xfrm>
            <a:off x="284700" y="286200"/>
            <a:ext cx="8574614" cy="4550563"/>
          </a:xfrm>
          <a:custGeom>
            <a:rect b="b" l="l" r="r" t="t"/>
            <a:pathLst>
              <a:path extrusionOk="0" h="87633" w="162398">
                <a:moveTo>
                  <a:pt x="4810" y="1"/>
                </a:moveTo>
                <a:lnTo>
                  <a:pt x="4311" y="23"/>
                </a:lnTo>
                <a:lnTo>
                  <a:pt x="3835" y="91"/>
                </a:lnTo>
                <a:lnTo>
                  <a:pt x="3381" y="205"/>
                </a:lnTo>
                <a:lnTo>
                  <a:pt x="2950" y="364"/>
                </a:lnTo>
                <a:lnTo>
                  <a:pt x="2519" y="568"/>
                </a:lnTo>
                <a:lnTo>
                  <a:pt x="2133" y="817"/>
                </a:lnTo>
                <a:lnTo>
                  <a:pt x="1747" y="1090"/>
                </a:lnTo>
                <a:lnTo>
                  <a:pt x="1407" y="1407"/>
                </a:lnTo>
                <a:lnTo>
                  <a:pt x="1112" y="1748"/>
                </a:lnTo>
                <a:lnTo>
                  <a:pt x="817" y="2111"/>
                </a:lnTo>
                <a:lnTo>
                  <a:pt x="590" y="2519"/>
                </a:lnTo>
                <a:lnTo>
                  <a:pt x="386" y="2928"/>
                </a:lnTo>
                <a:lnTo>
                  <a:pt x="227" y="3359"/>
                </a:lnTo>
                <a:lnTo>
                  <a:pt x="113" y="3835"/>
                </a:lnTo>
                <a:lnTo>
                  <a:pt x="23" y="4312"/>
                </a:lnTo>
                <a:lnTo>
                  <a:pt x="0" y="4788"/>
                </a:lnTo>
                <a:lnTo>
                  <a:pt x="0" y="82822"/>
                </a:lnTo>
                <a:lnTo>
                  <a:pt x="23" y="83117"/>
                </a:lnTo>
                <a:lnTo>
                  <a:pt x="45" y="83389"/>
                </a:lnTo>
                <a:lnTo>
                  <a:pt x="68" y="83662"/>
                </a:lnTo>
                <a:lnTo>
                  <a:pt x="136" y="83934"/>
                </a:lnTo>
                <a:lnTo>
                  <a:pt x="204" y="84184"/>
                </a:lnTo>
                <a:lnTo>
                  <a:pt x="272" y="84433"/>
                </a:lnTo>
                <a:lnTo>
                  <a:pt x="386" y="84683"/>
                </a:lnTo>
                <a:lnTo>
                  <a:pt x="499" y="84932"/>
                </a:lnTo>
                <a:lnTo>
                  <a:pt x="613" y="85159"/>
                </a:lnTo>
                <a:lnTo>
                  <a:pt x="749" y="85386"/>
                </a:lnTo>
                <a:lnTo>
                  <a:pt x="885" y="85613"/>
                </a:lnTo>
                <a:lnTo>
                  <a:pt x="1044" y="85817"/>
                </a:lnTo>
                <a:lnTo>
                  <a:pt x="1203" y="85999"/>
                </a:lnTo>
                <a:lnTo>
                  <a:pt x="1384" y="86203"/>
                </a:lnTo>
                <a:lnTo>
                  <a:pt x="1566" y="86385"/>
                </a:lnTo>
                <a:lnTo>
                  <a:pt x="1770" y="86543"/>
                </a:lnTo>
                <a:lnTo>
                  <a:pt x="1974" y="86702"/>
                </a:lnTo>
                <a:lnTo>
                  <a:pt x="2178" y="86861"/>
                </a:lnTo>
                <a:lnTo>
                  <a:pt x="2405" y="86997"/>
                </a:lnTo>
                <a:lnTo>
                  <a:pt x="2632" y="87111"/>
                </a:lnTo>
                <a:lnTo>
                  <a:pt x="2859" y="87224"/>
                </a:lnTo>
                <a:lnTo>
                  <a:pt x="3109" y="87315"/>
                </a:lnTo>
                <a:lnTo>
                  <a:pt x="3358" y="87406"/>
                </a:lnTo>
                <a:lnTo>
                  <a:pt x="3608" y="87474"/>
                </a:lnTo>
                <a:lnTo>
                  <a:pt x="3857" y="87542"/>
                </a:lnTo>
                <a:lnTo>
                  <a:pt x="4130" y="87587"/>
                </a:lnTo>
                <a:lnTo>
                  <a:pt x="4402" y="87610"/>
                </a:lnTo>
                <a:lnTo>
                  <a:pt x="4652" y="87633"/>
                </a:lnTo>
                <a:lnTo>
                  <a:pt x="4924" y="87633"/>
                </a:lnTo>
                <a:lnTo>
                  <a:pt x="5219" y="87610"/>
                </a:lnTo>
                <a:lnTo>
                  <a:pt x="5491" y="87587"/>
                </a:lnTo>
                <a:lnTo>
                  <a:pt x="5763" y="87542"/>
                </a:lnTo>
                <a:lnTo>
                  <a:pt x="158563" y="59609"/>
                </a:lnTo>
                <a:lnTo>
                  <a:pt x="158972" y="59519"/>
                </a:lnTo>
                <a:lnTo>
                  <a:pt x="159357" y="59382"/>
                </a:lnTo>
                <a:lnTo>
                  <a:pt x="159743" y="59201"/>
                </a:lnTo>
                <a:lnTo>
                  <a:pt x="160106" y="58997"/>
                </a:lnTo>
                <a:lnTo>
                  <a:pt x="160447" y="58770"/>
                </a:lnTo>
                <a:lnTo>
                  <a:pt x="160764" y="58520"/>
                </a:lnTo>
                <a:lnTo>
                  <a:pt x="161059" y="58248"/>
                </a:lnTo>
                <a:lnTo>
                  <a:pt x="161332" y="57953"/>
                </a:lnTo>
                <a:lnTo>
                  <a:pt x="161558" y="57613"/>
                </a:lnTo>
                <a:lnTo>
                  <a:pt x="161785" y="57272"/>
                </a:lnTo>
                <a:lnTo>
                  <a:pt x="161967" y="56909"/>
                </a:lnTo>
                <a:lnTo>
                  <a:pt x="162126" y="56546"/>
                </a:lnTo>
                <a:lnTo>
                  <a:pt x="162239" y="56138"/>
                </a:lnTo>
                <a:lnTo>
                  <a:pt x="162330" y="55729"/>
                </a:lnTo>
                <a:lnTo>
                  <a:pt x="162398" y="55321"/>
                </a:lnTo>
                <a:lnTo>
                  <a:pt x="162398" y="54890"/>
                </a:lnTo>
                <a:lnTo>
                  <a:pt x="162398" y="4788"/>
                </a:lnTo>
                <a:lnTo>
                  <a:pt x="162375" y="4312"/>
                </a:lnTo>
                <a:lnTo>
                  <a:pt x="162307" y="3835"/>
                </a:lnTo>
                <a:lnTo>
                  <a:pt x="162194" y="3359"/>
                </a:lnTo>
                <a:lnTo>
                  <a:pt x="162035" y="2928"/>
                </a:lnTo>
                <a:lnTo>
                  <a:pt x="161831" y="2519"/>
                </a:lnTo>
                <a:lnTo>
                  <a:pt x="161581" y="2111"/>
                </a:lnTo>
                <a:lnTo>
                  <a:pt x="161309" y="1748"/>
                </a:lnTo>
                <a:lnTo>
                  <a:pt x="160991" y="1407"/>
                </a:lnTo>
                <a:lnTo>
                  <a:pt x="160651" y="1090"/>
                </a:lnTo>
                <a:lnTo>
                  <a:pt x="160288" y="817"/>
                </a:lnTo>
                <a:lnTo>
                  <a:pt x="159902" y="568"/>
                </a:lnTo>
                <a:lnTo>
                  <a:pt x="159471" y="364"/>
                </a:lnTo>
                <a:lnTo>
                  <a:pt x="159040" y="205"/>
                </a:lnTo>
                <a:lnTo>
                  <a:pt x="158563" y="91"/>
                </a:lnTo>
                <a:lnTo>
                  <a:pt x="158087" y="23"/>
                </a:lnTo>
                <a:lnTo>
                  <a:pt x="157610" y="1"/>
                </a:ln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Inter"/>
              <a:ea typeface="Inter"/>
              <a:cs typeface="Inter"/>
              <a:sym typeface="Inter"/>
            </a:endParaRPr>
          </a:p>
        </p:txBody>
      </p:sp>
      <p:sp>
        <p:nvSpPr>
          <p:cNvPr id="36" name="Google Shape;36;p4"/>
          <p:cNvSpPr txBox="1"/>
          <p:nvPr>
            <p:ph type="title"/>
          </p:nvPr>
        </p:nvSpPr>
        <p:spPr>
          <a:xfrm>
            <a:off x="646500" y="1092800"/>
            <a:ext cx="7665300" cy="2055300"/>
          </a:xfrm>
          <a:prstGeom prst="rect">
            <a:avLst/>
          </a:prstGeom>
        </p:spPr>
        <p:txBody>
          <a:bodyPr anchorCtr="0" anchor="t" bIns="91425" lIns="0" spcFirstLastPara="1" rIns="91425" wrap="square" tIns="0">
            <a:noAutofit/>
          </a:bodyPr>
          <a:lstStyle>
            <a:lvl1pPr lvl="0">
              <a:spcBef>
                <a:spcPts val="0"/>
              </a:spcBef>
              <a:spcAft>
                <a:spcPts val="0"/>
              </a:spcAft>
              <a:buNone/>
              <a:defRPr sz="2400"/>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7" name="Google Shape;37;p4"/>
          <p:cNvSpPr txBox="1"/>
          <p:nvPr>
            <p:ph idx="1" type="subTitle"/>
          </p:nvPr>
        </p:nvSpPr>
        <p:spPr>
          <a:xfrm>
            <a:off x="646500" y="642900"/>
            <a:ext cx="5994000" cy="361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Inter"/>
              <a:buNone/>
              <a:defRPr sz="1200">
                <a:latin typeface="Inter"/>
                <a:ea typeface="Inter"/>
                <a:cs typeface="Inter"/>
                <a:sym typeface="Inter"/>
              </a:defRPr>
            </a:lvl1pPr>
            <a:lvl2pPr lvl="1">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2pPr>
            <a:lvl3pPr lvl="2">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3pPr>
            <a:lvl4pPr lvl="3">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4pPr>
            <a:lvl5pPr lvl="4">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5pPr>
            <a:lvl6pPr lvl="5">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6pPr>
            <a:lvl7pPr lvl="6">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7pPr>
            <a:lvl8pPr lvl="7">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8pPr>
            <a:lvl9pPr lvl="8">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9pPr>
          </a:lstStyle>
          <a:p/>
        </p:txBody>
      </p:sp>
      <p:pic>
        <p:nvPicPr>
          <p:cNvPr descr="A red amoeba-like shape" id="38" name="Google Shape;38;p4"/>
          <p:cNvPicPr preferRelativeResize="0"/>
          <p:nvPr/>
        </p:nvPicPr>
        <p:blipFill>
          <a:blip r:embed="rId2">
            <a:alphaModFix/>
          </a:blip>
          <a:stretch>
            <a:fillRect/>
          </a:stretch>
        </p:blipFill>
        <p:spPr>
          <a:xfrm>
            <a:off x="7822110" y="3868621"/>
            <a:ext cx="729001" cy="7490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63" name="Shape 263"/>
        <p:cNvGrpSpPr/>
        <p:nvPr/>
      </p:nvGrpSpPr>
      <p:grpSpPr>
        <a:xfrm>
          <a:off x="0" y="0"/>
          <a:ext cx="0" cy="0"/>
          <a:chOff x="0" y="0"/>
          <a:chExt cx="0" cy="0"/>
        </a:xfrm>
      </p:grpSpPr>
      <p:sp>
        <p:nvSpPr>
          <p:cNvPr id="264" name="Google Shape;264;p3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65" name="Shape 265"/>
        <p:cNvGrpSpPr/>
        <p:nvPr/>
      </p:nvGrpSpPr>
      <p:grpSpPr>
        <a:xfrm>
          <a:off x="0" y="0"/>
          <a:ext cx="0" cy="0"/>
          <a:chOff x="0" y="0"/>
          <a:chExt cx="0" cy="0"/>
        </a:xfrm>
      </p:grpSpPr>
      <p:sp>
        <p:nvSpPr>
          <p:cNvPr id="266" name="Google Shape;266;p3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7" name="Google Shape;267;p3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68" name="Google Shape;268;p3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69" name="Shape 269"/>
        <p:cNvGrpSpPr/>
        <p:nvPr/>
      </p:nvGrpSpPr>
      <p:grpSpPr>
        <a:xfrm>
          <a:off x="0" y="0"/>
          <a:ext cx="0" cy="0"/>
          <a:chOff x="0" y="0"/>
          <a:chExt cx="0" cy="0"/>
        </a:xfrm>
      </p:grpSpPr>
      <p:sp>
        <p:nvSpPr>
          <p:cNvPr id="270" name="Google Shape;270;p3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71" name="Shape 271"/>
        <p:cNvGrpSpPr/>
        <p:nvPr/>
      </p:nvGrpSpPr>
      <p:grpSpPr>
        <a:xfrm>
          <a:off x="0" y="0"/>
          <a:ext cx="0" cy="0"/>
          <a:chOff x="0" y="0"/>
          <a:chExt cx="0" cy="0"/>
        </a:xfrm>
      </p:grpSpPr>
      <p:sp>
        <p:nvSpPr>
          <p:cNvPr id="272" name="Google Shape;272;p3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3" name="Google Shape;273;p3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4" name="Shape 274"/>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75" name="Shape 275"/>
        <p:cNvGrpSpPr/>
        <p:nvPr/>
      </p:nvGrpSpPr>
      <p:grpSpPr>
        <a:xfrm>
          <a:off x="0" y="0"/>
          <a:ext cx="0" cy="0"/>
          <a:chOff x="0" y="0"/>
          <a:chExt cx="0" cy="0"/>
        </a:xfrm>
      </p:grpSpPr>
      <p:sp>
        <p:nvSpPr>
          <p:cNvPr id="276" name="Google Shape;276;p36"/>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36"/>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8" name="Google Shape;278;p36"/>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9" name="Google Shape;279;p36"/>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36"/>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36"/>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6"/>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83" name="Shape 283"/>
        <p:cNvGrpSpPr/>
        <p:nvPr/>
      </p:nvGrpSpPr>
      <p:grpSpPr>
        <a:xfrm>
          <a:off x="0" y="0"/>
          <a:ext cx="0" cy="0"/>
          <a:chOff x="0" y="0"/>
          <a:chExt cx="0" cy="0"/>
        </a:xfrm>
      </p:grpSpPr>
      <p:sp>
        <p:nvSpPr>
          <p:cNvPr id="284" name="Google Shape;28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37"/>
          <p:cNvSpPr txBox="1"/>
          <p:nvPr>
            <p:ph idx="1" type="body"/>
          </p:nvPr>
        </p:nvSpPr>
        <p:spPr>
          <a:xfrm>
            <a:off x="311700" y="1152475"/>
            <a:ext cx="4473900" cy="3416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6" name="Google Shape;286;p3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87" name="Shape 287"/>
        <p:cNvGrpSpPr/>
        <p:nvPr/>
      </p:nvGrpSpPr>
      <p:grpSpPr>
        <a:xfrm>
          <a:off x="0" y="0"/>
          <a:ext cx="0" cy="0"/>
          <a:chOff x="0" y="0"/>
          <a:chExt cx="0" cy="0"/>
        </a:xfrm>
      </p:grpSpPr>
      <p:sp>
        <p:nvSpPr>
          <p:cNvPr id="288" name="Google Shape;288;p3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9" name="Google Shape;289;p38"/>
          <p:cNvSpPr txBox="1"/>
          <p:nvPr>
            <p:ph idx="1" type="body"/>
          </p:nvPr>
        </p:nvSpPr>
        <p:spPr>
          <a:xfrm>
            <a:off x="483150" y="2237788"/>
            <a:ext cx="3619800" cy="23736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8"/>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1" name="Google Shape;291;p38"/>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8"/>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93" name="Shape 293"/>
        <p:cNvGrpSpPr/>
        <p:nvPr/>
      </p:nvGrpSpPr>
      <p:grpSpPr>
        <a:xfrm>
          <a:off x="0" y="0"/>
          <a:ext cx="0" cy="0"/>
          <a:chOff x="0" y="0"/>
          <a:chExt cx="0" cy="0"/>
        </a:xfrm>
      </p:grpSpPr>
      <p:sp>
        <p:nvSpPr>
          <p:cNvPr id="294" name="Google Shape;294;p39"/>
          <p:cNvSpPr txBox="1"/>
          <p:nvPr>
            <p:ph idx="1" type="body"/>
          </p:nvPr>
        </p:nvSpPr>
        <p:spPr>
          <a:xfrm>
            <a:off x="483175" y="2417500"/>
            <a:ext cx="2455500" cy="23736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5" name="Google Shape;295;p39"/>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6" name="Google Shape;296;p3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7" name="Google Shape;297;p39"/>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8" name="Google Shape;298;p39"/>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9" name="Google Shape;299;p39"/>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0" name="Google Shape;300;p39"/>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01" name="Shape 301"/>
        <p:cNvGrpSpPr/>
        <p:nvPr/>
      </p:nvGrpSpPr>
      <p:grpSpPr>
        <a:xfrm>
          <a:off x="0" y="0"/>
          <a:ext cx="0" cy="0"/>
          <a:chOff x="0" y="0"/>
          <a:chExt cx="0" cy="0"/>
        </a:xfrm>
      </p:grpSpPr>
      <p:sp>
        <p:nvSpPr>
          <p:cNvPr id="302" name="Google Shape;302;p40"/>
          <p:cNvSpPr txBox="1"/>
          <p:nvPr>
            <p:ph idx="1" type="body"/>
          </p:nvPr>
        </p:nvSpPr>
        <p:spPr>
          <a:xfrm>
            <a:off x="366725" y="1759093"/>
            <a:ext cx="3838500" cy="11385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3" name="Google Shape;303;p40"/>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40"/>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5" name="Google Shape;305;p40"/>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6" name="Google Shape;306;p40"/>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7" name="Google Shape;307;p40"/>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8" name="Google Shape;308;p40"/>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9" name="Google Shape;309;p40"/>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0" name="Google Shape;310;p40"/>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p:cSld name="BLANK_1_1_1_1_1_1_2">
    <p:spTree>
      <p:nvGrpSpPr>
        <p:cNvPr id="39" name="Shape 39"/>
        <p:cNvGrpSpPr/>
        <p:nvPr/>
      </p:nvGrpSpPr>
      <p:grpSpPr>
        <a:xfrm>
          <a:off x="0" y="0"/>
          <a:ext cx="0" cy="0"/>
          <a:chOff x="0" y="0"/>
          <a:chExt cx="0" cy="0"/>
        </a:xfrm>
      </p:grpSpPr>
      <p:sp>
        <p:nvSpPr>
          <p:cNvPr id="40" name="Google Shape;40;p5"/>
          <p:cNvSpPr/>
          <p:nvPr/>
        </p:nvSpPr>
        <p:spPr>
          <a:xfrm>
            <a:off x="284700" y="286200"/>
            <a:ext cx="1348200" cy="4397400"/>
          </a:xfrm>
          <a:prstGeom prst="roundRect">
            <a:avLst>
              <a:gd fmla="val 50000" name="adj"/>
            </a:avLst>
          </a:prstGeom>
          <a:gradFill>
            <a:gsLst>
              <a:gs pos="0">
                <a:schemeClr val="dk1"/>
              </a:gs>
              <a:gs pos="60000">
                <a:schemeClr val="accent6"/>
              </a:gs>
              <a:gs pos="100000">
                <a:schemeClr val="accent4"/>
              </a:gs>
            </a:gsLst>
            <a:path path="circle">
              <a:fillToRect b="50%" l="50%" r="50%" t="50%"/>
            </a:path>
            <a:tileRect/>
          </a:gra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41" name="Google Shape;41;p5"/>
          <p:cNvSpPr/>
          <p:nvPr/>
        </p:nvSpPr>
        <p:spPr>
          <a:xfrm>
            <a:off x="1632700" y="286200"/>
            <a:ext cx="842400" cy="12648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42" name="Google Shape;42;p5"/>
          <p:cNvSpPr/>
          <p:nvPr/>
        </p:nvSpPr>
        <p:spPr>
          <a:xfrm>
            <a:off x="1632700" y="1551100"/>
            <a:ext cx="842400" cy="849000"/>
          </a:xfrm>
          <a:prstGeom prst="flowChartConnector">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43" name="Google Shape;43;p5"/>
          <p:cNvSpPr/>
          <p:nvPr/>
        </p:nvSpPr>
        <p:spPr>
          <a:xfrm>
            <a:off x="1632703" y="2399874"/>
            <a:ext cx="842400" cy="22839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44" name="Google Shape;44;p5"/>
          <p:cNvSpPr/>
          <p:nvPr/>
        </p:nvSpPr>
        <p:spPr>
          <a:xfrm>
            <a:off x="2475100" y="286200"/>
            <a:ext cx="6384000" cy="4397400"/>
          </a:xfrm>
          <a:prstGeom prst="roundRect">
            <a:avLst>
              <a:gd fmla="val 12865" name="adj"/>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45" name="Google Shape;45;p5"/>
          <p:cNvSpPr txBox="1"/>
          <p:nvPr>
            <p:ph type="title"/>
          </p:nvPr>
        </p:nvSpPr>
        <p:spPr>
          <a:xfrm>
            <a:off x="2836900" y="1750850"/>
            <a:ext cx="5667300" cy="2559600"/>
          </a:xfrm>
          <a:prstGeom prst="rect">
            <a:avLst/>
          </a:prstGeom>
        </p:spPr>
        <p:txBody>
          <a:bodyPr anchorCtr="0" anchor="b" bIns="91425" lIns="91425" spcFirstLastPara="1" rIns="91425" wrap="square" tIns="91425">
            <a:no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defRPr>
            </a:lvl2pPr>
            <a:lvl3pPr lvl="2">
              <a:spcBef>
                <a:spcPts val="0"/>
              </a:spcBef>
              <a:spcAft>
                <a:spcPts val="0"/>
              </a:spcAft>
              <a:buNone/>
              <a:defRPr sz="2400">
                <a:solidFill>
                  <a:schemeClr val="lt2"/>
                </a:solidFill>
              </a:defRPr>
            </a:lvl3pPr>
            <a:lvl4pPr lvl="3">
              <a:spcBef>
                <a:spcPts val="0"/>
              </a:spcBef>
              <a:spcAft>
                <a:spcPts val="0"/>
              </a:spcAft>
              <a:buNone/>
              <a:defRPr sz="2400">
                <a:solidFill>
                  <a:schemeClr val="lt2"/>
                </a:solidFill>
              </a:defRPr>
            </a:lvl4pPr>
            <a:lvl5pPr lvl="4">
              <a:spcBef>
                <a:spcPts val="0"/>
              </a:spcBef>
              <a:spcAft>
                <a:spcPts val="0"/>
              </a:spcAft>
              <a:buNone/>
              <a:defRPr sz="2400">
                <a:solidFill>
                  <a:schemeClr val="lt2"/>
                </a:solidFill>
              </a:defRPr>
            </a:lvl5pPr>
            <a:lvl6pPr lvl="5">
              <a:spcBef>
                <a:spcPts val="0"/>
              </a:spcBef>
              <a:spcAft>
                <a:spcPts val="0"/>
              </a:spcAft>
              <a:buNone/>
              <a:defRPr sz="2400">
                <a:solidFill>
                  <a:schemeClr val="lt2"/>
                </a:solidFill>
              </a:defRPr>
            </a:lvl6pPr>
            <a:lvl7pPr lvl="6">
              <a:spcBef>
                <a:spcPts val="0"/>
              </a:spcBef>
              <a:spcAft>
                <a:spcPts val="0"/>
              </a:spcAft>
              <a:buNone/>
              <a:defRPr sz="2400">
                <a:solidFill>
                  <a:schemeClr val="lt2"/>
                </a:solidFill>
              </a:defRPr>
            </a:lvl7pPr>
            <a:lvl8pPr lvl="7">
              <a:spcBef>
                <a:spcPts val="0"/>
              </a:spcBef>
              <a:spcAft>
                <a:spcPts val="0"/>
              </a:spcAft>
              <a:buNone/>
              <a:defRPr sz="2400">
                <a:solidFill>
                  <a:schemeClr val="lt2"/>
                </a:solidFill>
              </a:defRPr>
            </a:lvl8pPr>
            <a:lvl9pPr lvl="8">
              <a:spcBef>
                <a:spcPts val="0"/>
              </a:spcBef>
              <a:spcAft>
                <a:spcPts val="0"/>
              </a:spcAft>
              <a:buNone/>
              <a:defRPr sz="2400">
                <a:solidFill>
                  <a:schemeClr val="lt2"/>
                </a:solidFill>
              </a:defRPr>
            </a:lvl9pPr>
          </a:lstStyle>
          <a:p/>
        </p:txBody>
      </p:sp>
      <p:sp>
        <p:nvSpPr>
          <p:cNvPr id="46" name="Google Shape;46;p5"/>
          <p:cNvSpPr txBox="1"/>
          <p:nvPr>
            <p:ph idx="1" type="subTitle"/>
          </p:nvPr>
        </p:nvSpPr>
        <p:spPr>
          <a:xfrm>
            <a:off x="2836900" y="648000"/>
            <a:ext cx="5667300" cy="2805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pic>
        <p:nvPicPr>
          <p:cNvPr descr="A blue egg shape" id="47" name="Google Shape;47;p5"/>
          <p:cNvPicPr preferRelativeResize="0"/>
          <p:nvPr/>
        </p:nvPicPr>
        <p:blipFill>
          <a:blip r:embed="rId2">
            <a:alphaModFix/>
          </a:blip>
          <a:stretch>
            <a:fillRect/>
          </a:stretch>
        </p:blipFill>
        <p:spPr>
          <a:xfrm rot="-696769">
            <a:off x="765154" y="2134845"/>
            <a:ext cx="387293" cy="673552"/>
          </a:xfrm>
          <a:prstGeom prst="rect">
            <a:avLst/>
          </a:prstGeom>
          <a:noFill/>
          <a:ln>
            <a:noFill/>
          </a:ln>
        </p:spPr>
      </p:pic>
      <p:pic>
        <p:nvPicPr>
          <p:cNvPr descr="A plastic raindrop" id="48" name="Google Shape;48;p5"/>
          <p:cNvPicPr preferRelativeResize="0"/>
          <p:nvPr/>
        </p:nvPicPr>
        <p:blipFill rotWithShape="1">
          <a:blip r:embed="rId3">
            <a:alphaModFix/>
          </a:blip>
          <a:srcRect b="-241" l="-13728" r="-13741" t="-251"/>
          <a:stretch/>
        </p:blipFill>
        <p:spPr>
          <a:xfrm>
            <a:off x="701325" y="3396379"/>
            <a:ext cx="514950" cy="741368"/>
          </a:xfrm>
          <a:prstGeom prst="rect">
            <a:avLst/>
          </a:prstGeom>
          <a:noFill/>
          <a:ln>
            <a:noFill/>
          </a:ln>
        </p:spPr>
      </p:pic>
      <p:pic>
        <p:nvPicPr>
          <p:cNvPr descr="A lightning shape" id="49" name="Google Shape;49;p5"/>
          <p:cNvPicPr preferRelativeResize="0"/>
          <p:nvPr/>
        </p:nvPicPr>
        <p:blipFill>
          <a:blip r:embed="rId4">
            <a:alphaModFix/>
          </a:blip>
          <a:stretch>
            <a:fillRect/>
          </a:stretch>
        </p:blipFill>
        <p:spPr>
          <a:xfrm>
            <a:off x="667900" y="792500"/>
            <a:ext cx="545426" cy="824152"/>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11" name="Shape 311"/>
        <p:cNvGrpSpPr/>
        <p:nvPr/>
      </p:nvGrpSpPr>
      <p:grpSpPr>
        <a:xfrm>
          <a:off x="0" y="0"/>
          <a:ext cx="0" cy="0"/>
          <a:chOff x="0" y="0"/>
          <a:chExt cx="0" cy="0"/>
        </a:xfrm>
      </p:grpSpPr>
      <p:sp>
        <p:nvSpPr>
          <p:cNvPr id="312" name="Google Shape;31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3" name="Google Shape;313;p4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14" name="Shape 314"/>
        <p:cNvGrpSpPr/>
        <p:nvPr/>
      </p:nvGrpSpPr>
      <p:grpSpPr>
        <a:xfrm>
          <a:off x="0" y="0"/>
          <a:ext cx="0" cy="0"/>
          <a:chOff x="0" y="0"/>
          <a:chExt cx="0" cy="0"/>
        </a:xfrm>
      </p:grpSpPr>
      <p:sp>
        <p:nvSpPr>
          <p:cNvPr id="315" name="Google Shape;315;p42"/>
          <p:cNvSpPr txBox="1"/>
          <p:nvPr>
            <p:ph idx="1" type="body"/>
          </p:nvPr>
        </p:nvSpPr>
        <p:spPr>
          <a:xfrm>
            <a:off x="311700" y="4080225"/>
            <a:ext cx="4027500" cy="9261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6" name="Google Shape;316;p42"/>
          <p:cNvSpPr/>
          <p:nvPr>
            <p:ph idx="2" type="pic"/>
          </p:nvPr>
        </p:nvSpPr>
        <p:spPr>
          <a:xfrm>
            <a:off x="4804825" y="1133300"/>
            <a:ext cx="4027500" cy="2392800"/>
          </a:xfrm>
          <a:prstGeom prst="rect">
            <a:avLst/>
          </a:prstGeom>
          <a:noFill/>
          <a:ln>
            <a:noFill/>
          </a:ln>
        </p:spPr>
      </p:sp>
      <p:sp>
        <p:nvSpPr>
          <p:cNvPr id="317" name="Google Shape;317;p42"/>
          <p:cNvSpPr/>
          <p:nvPr>
            <p:ph idx="3" type="pic"/>
          </p:nvPr>
        </p:nvSpPr>
        <p:spPr>
          <a:xfrm>
            <a:off x="311725" y="1133300"/>
            <a:ext cx="4027500" cy="2392800"/>
          </a:xfrm>
          <a:prstGeom prst="rect">
            <a:avLst/>
          </a:prstGeom>
          <a:noFill/>
          <a:ln>
            <a:noFill/>
          </a:ln>
        </p:spPr>
      </p:sp>
      <p:sp>
        <p:nvSpPr>
          <p:cNvPr id="318" name="Google Shape;318;p42"/>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9" name="Google Shape;31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0" name="Google Shape;320;p42"/>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1" name="Google Shape;321;p42"/>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22" name="Shape 322"/>
        <p:cNvGrpSpPr/>
        <p:nvPr/>
      </p:nvGrpSpPr>
      <p:grpSpPr>
        <a:xfrm>
          <a:off x="0" y="0"/>
          <a:ext cx="0" cy="0"/>
          <a:chOff x="0" y="0"/>
          <a:chExt cx="0" cy="0"/>
        </a:xfrm>
      </p:grpSpPr>
      <p:sp>
        <p:nvSpPr>
          <p:cNvPr id="323" name="Google Shape;323;p43"/>
          <p:cNvSpPr txBox="1"/>
          <p:nvPr>
            <p:ph idx="1" type="body"/>
          </p:nvPr>
        </p:nvSpPr>
        <p:spPr>
          <a:xfrm>
            <a:off x="311700" y="3911700"/>
            <a:ext cx="2627100" cy="10185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4" name="Google Shape;324;p43"/>
          <p:cNvSpPr/>
          <p:nvPr>
            <p:ph idx="2" type="pic"/>
          </p:nvPr>
        </p:nvSpPr>
        <p:spPr>
          <a:xfrm>
            <a:off x="6205225" y="1128325"/>
            <a:ext cx="2627100" cy="2273100"/>
          </a:xfrm>
          <a:prstGeom prst="rect">
            <a:avLst/>
          </a:prstGeom>
          <a:noFill/>
          <a:ln>
            <a:noFill/>
          </a:ln>
        </p:spPr>
      </p:sp>
      <p:sp>
        <p:nvSpPr>
          <p:cNvPr id="325" name="Google Shape;325;p43"/>
          <p:cNvSpPr/>
          <p:nvPr>
            <p:ph idx="3" type="pic"/>
          </p:nvPr>
        </p:nvSpPr>
        <p:spPr>
          <a:xfrm>
            <a:off x="311725" y="1128325"/>
            <a:ext cx="2627100" cy="2273100"/>
          </a:xfrm>
          <a:prstGeom prst="rect">
            <a:avLst/>
          </a:prstGeom>
          <a:noFill/>
          <a:ln>
            <a:noFill/>
          </a:ln>
        </p:spPr>
      </p:sp>
      <p:sp>
        <p:nvSpPr>
          <p:cNvPr id="326" name="Google Shape;326;p43"/>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7" name="Google Shape;327;p43"/>
          <p:cNvSpPr/>
          <p:nvPr>
            <p:ph idx="5" type="pic"/>
          </p:nvPr>
        </p:nvSpPr>
        <p:spPr>
          <a:xfrm>
            <a:off x="3255250" y="1128325"/>
            <a:ext cx="2627100" cy="2273100"/>
          </a:xfrm>
          <a:prstGeom prst="rect">
            <a:avLst/>
          </a:prstGeom>
          <a:noFill/>
          <a:ln>
            <a:noFill/>
          </a:ln>
        </p:spPr>
      </p:sp>
      <p:sp>
        <p:nvSpPr>
          <p:cNvPr id="328" name="Google Shape;328;p43"/>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9" name="Google Shape;32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0" name="Google Shape;330;p43"/>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31" name="Google Shape;331;p43"/>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32" name="Google Shape;332;p43"/>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33" name="Shape 333"/>
        <p:cNvGrpSpPr/>
        <p:nvPr/>
      </p:nvGrpSpPr>
      <p:grpSpPr>
        <a:xfrm>
          <a:off x="0" y="0"/>
          <a:ext cx="0" cy="0"/>
          <a:chOff x="0" y="0"/>
          <a:chExt cx="0" cy="0"/>
        </a:xfrm>
      </p:grpSpPr>
      <p:sp>
        <p:nvSpPr>
          <p:cNvPr id="334" name="Google Shape;334;p44"/>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35" name="Shape 335"/>
        <p:cNvGrpSpPr/>
        <p:nvPr/>
      </p:nvGrpSpPr>
      <p:grpSpPr>
        <a:xfrm>
          <a:off x="0" y="0"/>
          <a:ext cx="0" cy="0"/>
          <a:chOff x="0" y="0"/>
          <a:chExt cx="0" cy="0"/>
        </a:xfrm>
      </p:grpSpPr>
      <p:sp>
        <p:nvSpPr>
          <p:cNvPr id="336" name="Google Shape;336;p45"/>
          <p:cNvSpPr/>
          <p:nvPr>
            <p:ph idx="2" type="pic"/>
          </p:nvPr>
        </p:nvSpPr>
        <p:spPr>
          <a:xfrm>
            <a:off x="3389600" y="118913"/>
            <a:ext cx="1643700" cy="1535100"/>
          </a:xfrm>
          <a:prstGeom prst="rect">
            <a:avLst/>
          </a:prstGeom>
          <a:noFill/>
          <a:ln>
            <a:noFill/>
          </a:ln>
        </p:spPr>
      </p:sp>
      <p:sp>
        <p:nvSpPr>
          <p:cNvPr id="337" name="Google Shape;337;p45"/>
          <p:cNvSpPr/>
          <p:nvPr>
            <p:ph idx="3" type="pic"/>
          </p:nvPr>
        </p:nvSpPr>
        <p:spPr>
          <a:xfrm>
            <a:off x="5195935" y="118913"/>
            <a:ext cx="1643700" cy="1535100"/>
          </a:xfrm>
          <a:prstGeom prst="rect">
            <a:avLst/>
          </a:prstGeom>
          <a:noFill/>
          <a:ln>
            <a:noFill/>
          </a:ln>
        </p:spPr>
      </p:sp>
      <p:sp>
        <p:nvSpPr>
          <p:cNvPr id="338" name="Google Shape;338;p45"/>
          <p:cNvSpPr/>
          <p:nvPr>
            <p:ph idx="4" type="pic"/>
          </p:nvPr>
        </p:nvSpPr>
        <p:spPr>
          <a:xfrm>
            <a:off x="7002270" y="118913"/>
            <a:ext cx="1643700" cy="1535100"/>
          </a:xfrm>
          <a:prstGeom prst="rect">
            <a:avLst/>
          </a:prstGeom>
          <a:noFill/>
          <a:ln>
            <a:noFill/>
          </a:ln>
        </p:spPr>
      </p:sp>
      <p:sp>
        <p:nvSpPr>
          <p:cNvPr id="339" name="Google Shape;339;p45"/>
          <p:cNvSpPr/>
          <p:nvPr>
            <p:ph idx="5" type="pic"/>
          </p:nvPr>
        </p:nvSpPr>
        <p:spPr>
          <a:xfrm>
            <a:off x="3389588" y="1804212"/>
            <a:ext cx="1643700" cy="1535100"/>
          </a:xfrm>
          <a:prstGeom prst="rect">
            <a:avLst/>
          </a:prstGeom>
          <a:noFill/>
          <a:ln>
            <a:noFill/>
          </a:ln>
        </p:spPr>
      </p:sp>
      <p:sp>
        <p:nvSpPr>
          <p:cNvPr id="340" name="Google Shape;340;p45"/>
          <p:cNvSpPr/>
          <p:nvPr>
            <p:ph idx="6" type="pic"/>
          </p:nvPr>
        </p:nvSpPr>
        <p:spPr>
          <a:xfrm>
            <a:off x="5195922" y="1804212"/>
            <a:ext cx="1643700" cy="1535100"/>
          </a:xfrm>
          <a:prstGeom prst="rect">
            <a:avLst/>
          </a:prstGeom>
          <a:noFill/>
          <a:ln>
            <a:noFill/>
          </a:ln>
        </p:spPr>
      </p:sp>
      <p:sp>
        <p:nvSpPr>
          <p:cNvPr id="341" name="Google Shape;341;p45"/>
          <p:cNvSpPr/>
          <p:nvPr>
            <p:ph idx="7" type="pic"/>
          </p:nvPr>
        </p:nvSpPr>
        <p:spPr>
          <a:xfrm>
            <a:off x="7002257" y="1804212"/>
            <a:ext cx="1643700" cy="1535100"/>
          </a:xfrm>
          <a:prstGeom prst="rect">
            <a:avLst/>
          </a:prstGeom>
          <a:noFill/>
          <a:ln>
            <a:noFill/>
          </a:ln>
        </p:spPr>
      </p:sp>
      <p:sp>
        <p:nvSpPr>
          <p:cNvPr id="342" name="Google Shape;342;p45"/>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3" name="Google Shape;343;p45"/>
          <p:cNvSpPr/>
          <p:nvPr>
            <p:ph idx="8" type="pic"/>
          </p:nvPr>
        </p:nvSpPr>
        <p:spPr>
          <a:xfrm>
            <a:off x="3389588" y="3489487"/>
            <a:ext cx="1643700" cy="1535100"/>
          </a:xfrm>
          <a:prstGeom prst="rect">
            <a:avLst/>
          </a:prstGeom>
          <a:noFill/>
          <a:ln>
            <a:noFill/>
          </a:ln>
        </p:spPr>
      </p:sp>
      <p:sp>
        <p:nvSpPr>
          <p:cNvPr id="344" name="Google Shape;344;p45"/>
          <p:cNvSpPr/>
          <p:nvPr>
            <p:ph idx="9" type="pic"/>
          </p:nvPr>
        </p:nvSpPr>
        <p:spPr>
          <a:xfrm>
            <a:off x="5195922" y="3489487"/>
            <a:ext cx="1643700" cy="1535100"/>
          </a:xfrm>
          <a:prstGeom prst="rect">
            <a:avLst/>
          </a:prstGeom>
          <a:noFill/>
          <a:ln>
            <a:noFill/>
          </a:ln>
        </p:spPr>
      </p:sp>
      <p:sp>
        <p:nvSpPr>
          <p:cNvPr id="345" name="Google Shape;345;p4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3">
    <p:spTree>
      <p:nvGrpSpPr>
        <p:cNvPr id="349" name="Shape 349"/>
        <p:cNvGrpSpPr/>
        <p:nvPr/>
      </p:nvGrpSpPr>
      <p:grpSpPr>
        <a:xfrm>
          <a:off x="0" y="0"/>
          <a:ext cx="0" cy="0"/>
          <a:chOff x="0" y="0"/>
          <a:chExt cx="0" cy="0"/>
        </a:xfrm>
      </p:grpSpPr>
      <p:sp>
        <p:nvSpPr>
          <p:cNvPr id="350" name="Google Shape;350;p47"/>
          <p:cNvSpPr/>
          <p:nvPr/>
        </p:nvSpPr>
        <p:spPr>
          <a:xfrm flipH="1">
            <a:off x="575775" y="282900"/>
            <a:ext cx="6489000" cy="4574400"/>
          </a:xfrm>
          <a:prstGeom prst="round2DiagRect">
            <a:avLst>
              <a:gd fmla="val 607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351" name="Google Shape;351;p47"/>
          <p:cNvSpPr/>
          <p:nvPr/>
        </p:nvSpPr>
        <p:spPr>
          <a:xfrm rot="5400000">
            <a:off x="7817600" y="-468900"/>
            <a:ext cx="291000" cy="1794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352" name="Google Shape;352;p47"/>
          <p:cNvSpPr/>
          <p:nvPr/>
        </p:nvSpPr>
        <p:spPr>
          <a:xfrm>
            <a:off x="284775" y="282900"/>
            <a:ext cx="291000" cy="457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353" name="Google Shape;353;p47"/>
          <p:cNvSpPr txBox="1"/>
          <p:nvPr>
            <p:ph idx="1" type="subTitle"/>
          </p:nvPr>
        </p:nvSpPr>
        <p:spPr>
          <a:xfrm>
            <a:off x="1008000" y="4285050"/>
            <a:ext cx="1573800" cy="333300"/>
          </a:xfrm>
          <a:prstGeom prst="rect">
            <a:avLst/>
          </a:prstGeom>
        </p:spPr>
        <p:txBody>
          <a:bodyPr anchorCtr="0" anchor="b" bIns="0" lIns="0" spcFirstLastPara="1" rIns="0" wrap="square" tIns="0">
            <a:noAutofit/>
          </a:bodyPr>
          <a:lstStyle>
            <a:lvl1pPr lvl="0">
              <a:spcBef>
                <a:spcPts val="0"/>
              </a:spcBef>
              <a:spcAft>
                <a:spcPts val="0"/>
              </a:spcAft>
              <a:buSzPts val="800"/>
              <a:buFont typeface="Outfit"/>
              <a:buNone/>
              <a:defRPr sz="800">
                <a:latin typeface="Outfit"/>
                <a:ea typeface="Outfit"/>
                <a:cs typeface="Outfit"/>
                <a:sym typeface="Outfit"/>
              </a:defRPr>
            </a:lvl1pPr>
            <a:lvl2pPr lvl="1">
              <a:spcBef>
                <a:spcPts val="0"/>
              </a:spcBef>
              <a:spcAft>
                <a:spcPts val="0"/>
              </a:spcAft>
              <a:buSzPts val="800"/>
              <a:buFont typeface="Outfit"/>
              <a:buNone/>
              <a:defRPr sz="800">
                <a:latin typeface="Outfit"/>
                <a:ea typeface="Outfit"/>
                <a:cs typeface="Outfit"/>
                <a:sym typeface="Outfit"/>
              </a:defRPr>
            </a:lvl2pPr>
            <a:lvl3pPr lvl="2">
              <a:spcBef>
                <a:spcPts val="0"/>
              </a:spcBef>
              <a:spcAft>
                <a:spcPts val="0"/>
              </a:spcAft>
              <a:buSzPts val="800"/>
              <a:buFont typeface="Outfit"/>
              <a:buNone/>
              <a:defRPr sz="800">
                <a:latin typeface="Outfit"/>
                <a:ea typeface="Outfit"/>
                <a:cs typeface="Outfit"/>
                <a:sym typeface="Outfit"/>
              </a:defRPr>
            </a:lvl3pPr>
            <a:lvl4pPr lvl="3">
              <a:spcBef>
                <a:spcPts val="0"/>
              </a:spcBef>
              <a:spcAft>
                <a:spcPts val="0"/>
              </a:spcAft>
              <a:buSzPts val="800"/>
              <a:buFont typeface="Outfit"/>
              <a:buNone/>
              <a:defRPr sz="800">
                <a:latin typeface="Outfit"/>
                <a:ea typeface="Outfit"/>
                <a:cs typeface="Outfit"/>
                <a:sym typeface="Outfit"/>
              </a:defRPr>
            </a:lvl4pPr>
            <a:lvl5pPr lvl="4">
              <a:spcBef>
                <a:spcPts val="0"/>
              </a:spcBef>
              <a:spcAft>
                <a:spcPts val="0"/>
              </a:spcAft>
              <a:buSzPts val="800"/>
              <a:buFont typeface="Outfit"/>
              <a:buNone/>
              <a:defRPr sz="800">
                <a:latin typeface="Outfit"/>
                <a:ea typeface="Outfit"/>
                <a:cs typeface="Outfit"/>
                <a:sym typeface="Outfit"/>
              </a:defRPr>
            </a:lvl5pPr>
            <a:lvl6pPr lvl="5">
              <a:spcBef>
                <a:spcPts val="0"/>
              </a:spcBef>
              <a:spcAft>
                <a:spcPts val="0"/>
              </a:spcAft>
              <a:buSzPts val="800"/>
              <a:buFont typeface="Outfit"/>
              <a:buNone/>
              <a:defRPr sz="800">
                <a:latin typeface="Outfit"/>
                <a:ea typeface="Outfit"/>
                <a:cs typeface="Outfit"/>
                <a:sym typeface="Outfit"/>
              </a:defRPr>
            </a:lvl6pPr>
            <a:lvl7pPr lvl="6">
              <a:spcBef>
                <a:spcPts val="0"/>
              </a:spcBef>
              <a:spcAft>
                <a:spcPts val="0"/>
              </a:spcAft>
              <a:buSzPts val="800"/>
              <a:buFont typeface="Outfit"/>
              <a:buNone/>
              <a:defRPr sz="800">
                <a:latin typeface="Outfit"/>
                <a:ea typeface="Outfit"/>
                <a:cs typeface="Outfit"/>
                <a:sym typeface="Outfit"/>
              </a:defRPr>
            </a:lvl7pPr>
            <a:lvl8pPr lvl="7">
              <a:spcBef>
                <a:spcPts val="0"/>
              </a:spcBef>
              <a:spcAft>
                <a:spcPts val="0"/>
              </a:spcAft>
              <a:buSzPts val="800"/>
              <a:buFont typeface="Outfit"/>
              <a:buNone/>
              <a:defRPr sz="800">
                <a:latin typeface="Outfit"/>
                <a:ea typeface="Outfit"/>
                <a:cs typeface="Outfit"/>
                <a:sym typeface="Outfit"/>
              </a:defRPr>
            </a:lvl8pPr>
            <a:lvl9pPr lvl="8">
              <a:spcBef>
                <a:spcPts val="0"/>
              </a:spcBef>
              <a:spcAft>
                <a:spcPts val="0"/>
              </a:spcAft>
              <a:buSzPts val="800"/>
              <a:buFont typeface="Outfit"/>
              <a:buNone/>
              <a:defRPr sz="800">
                <a:latin typeface="Outfit"/>
                <a:ea typeface="Outfit"/>
                <a:cs typeface="Outfit"/>
                <a:sym typeface="Outfit"/>
              </a:defRPr>
            </a:lvl9pPr>
          </a:lstStyle>
          <a:p/>
        </p:txBody>
      </p:sp>
      <p:sp>
        <p:nvSpPr>
          <p:cNvPr id="354" name="Google Shape;354;p47"/>
          <p:cNvSpPr txBox="1"/>
          <p:nvPr>
            <p:ph type="title"/>
          </p:nvPr>
        </p:nvSpPr>
        <p:spPr>
          <a:xfrm>
            <a:off x="1008000" y="587700"/>
            <a:ext cx="4957200" cy="12234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55" name="Google Shape;355;p47"/>
          <p:cNvSpPr/>
          <p:nvPr>
            <p:ph idx="2" type="pic"/>
          </p:nvPr>
        </p:nvSpPr>
        <p:spPr>
          <a:xfrm>
            <a:off x="7064850" y="575175"/>
            <a:ext cx="1794600" cy="4283100"/>
          </a:xfrm>
          <a:prstGeom prst="roundRect">
            <a:avLst>
              <a:gd fmla="val 16555" name="adj"/>
            </a:avLst>
          </a:prstGeom>
          <a:noFill/>
          <a:ln>
            <a:noFill/>
          </a:ln>
        </p:spPr>
      </p:sp>
      <p:sp>
        <p:nvSpPr>
          <p:cNvPr id="356" name="Google Shape;356;p47"/>
          <p:cNvSpPr txBox="1"/>
          <p:nvPr>
            <p:ph idx="3" type="subTitle"/>
          </p:nvPr>
        </p:nvSpPr>
        <p:spPr>
          <a:xfrm>
            <a:off x="3178225" y="4285050"/>
            <a:ext cx="1573800" cy="3333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800"/>
              <a:buFont typeface="Outfit"/>
              <a:buNone/>
              <a:defRPr sz="800">
                <a:latin typeface="Outfit"/>
                <a:ea typeface="Outfit"/>
                <a:cs typeface="Outfit"/>
                <a:sym typeface="Outfit"/>
              </a:defRPr>
            </a:lvl1pPr>
            <a:lvl2pPr lvl="1">
              <a:spcBef>
                <a:spcPts val="0"/>
              </a:spcBef>
              <a:spcAft>
                <a:spcPts val="0"/>
              </a:spcAft>
              <a:buClr>
                <a:schemeClr val="lt1"/>
              </a:buClr>
              <a:buSzPts val="800"/>
              <a:buFont typeface="Outfit"/>
              <a:buNone/>
              <a:defRPr sz="800">
                <a:latin typeface="Outfit"/>
                <a:ea typeface="Outfit"/>
                <a:cs typeface="Outfit"/>
                <a:sym typeface="Outfit"/>
              </a:defRPr>
            </a:lvl2pPr>
            <a:lvl3pPr lvl="2">
              <a:spcBef>
                <a:spcPts val="0"/>
              </a:spcBef>
              <a:spcAft>
                <a:spcPts val="0"/>
              </a:spcAft>
              <a:buClr>
                <a:schemeClr val="lt1"/>
              </a:buClr>
              <a:buSzPts val="800"/>
              <a:buFont typeface="Outfit"/>
              <a:buNone/>
              <a:defRPr sz="800">
                <a:latin typeface="Outfit"/>
                <a:ea typeface="Outfit"/>
                <a:cs typeface="Outfit"/>
                <a:sym typeface="Outfit"/>
              </a:defRPr>
            </a:lvl3pPr>
            <a:lvl4pPr lvl="3">
              <a:spcBef>
                <a:spcPts val="0"/>
              </a:spcBef>
              <a:spcAft>
                <a:spcPts val="0"/>
              </a:spcAft>
              <a:buClr>
                <a:schemeClr val="lt1"/>
              </a:buClr>
              <a:buSzPts val="800"/>
              <a:buFont typeface="Outfit"/>
              <a:buNone/>
              <a:defRPr sz="800">
                <a:latin typeface="Outfit"/>
                <a:ea typeface="Outfit"/>
                <a:cs typeface="Outfit"/>
                <a:sym typeface="Outfit"/>
              </a:defRPr>
            </a:lvl4pPr>
            <a:lvl5pPr lvl="4">
              <a:spcBef>
                <a:spcPts val="0"/>
              </a:spcBef>
              <a:spcAft>
                <a:spcPts val="0"/>
              </a:spcAft>
              <a:buClr>
                <a:schemeClr val="lt1"/>
              </a:buClr>
              <a:buSzPts val="800"/>
              <a:buFont typeface="Outfit"/>
              <a:buNone/>
              <a:defRPr sz="800">
                <a:latin typeface="Outfit"/>
                <a:ea typeface="Outfit"/>
                <a:cs typeface="Outfit"/>
                <a:sym typeface="Outfit"/>
              </a:defRPr>
            </a:lvl5pPr>
            <a:lvl6pPr lvl="5">
              <a:spcBef>
                <a:spcPts val="0"/>
              </a:spcBef>
              <a:spcAft>
                <a:spcPts val="0"/>
              </a:spcAft>
              <a:buClr>
                <a:schemeClr val="lt1"/>
              </a:buClr>
              <a:buSzPts val="800"/>
              <a:buFont typeface="Outfit"/>
              <a:buNone/>
              <a:defRPr sz="800">
                <a:latin typeface="Outfit"/>
                <a:ea typeface="Outfit"/>
                <a:cs typeface="Outfit"/>
                <a:sym typeface="Outfit"/>
              </a:defRPr>
            </a:lvl6pPr>
            <a:lvl7pPr lvl="6">
              <a:spcBef>
                <a:spcPts val="0"/>
              </a:spcBef>
              <a:spcAft>
                <a:spcPts val="0"/>
              </a:spcAft>
              <a:buClr>
                <a:schemeClr val="lt1"/>
              </a:buClr>
              <a:buSzPts val="800"/>
              <a:buFont typeface="Outfit"/>
              <a:buNone/>
              <a:defRPr sz="800">
                <a:latin typeface="Outfit"/>
                <a:ea typeface="Outfit"/>
                <a:cs typeface="Outfit"/>
                <a:sym typeface="Outfit"/>
              </a:defRPr>
            </a:lvl7pPr>
            <a:lvl8pPr lvl="7">
              <a:spcBef>
                <a:spcPts val="0"/>
              </a:spcBef>
              <a:spcAft>
                <a:spcPts val="0"/>
              </a:spcAft>
              <a:buClr>
                <a:schemeClr val="lt1"/>
              </a:buClr>
              <a:buSzPts val="800"/>
              <a:buFont typeface="Outfit"/>
              <a:buNone/>
              <a:defRPr sz="800">
                <a:latin typeface="Outfit"/>
                <a:ea typeface="Outfit"/>
                <a:cs typeface="Outfit"/>
                <a:sym typeface="Outfit"/>
              </a:defRPr>
            </a:lvl8pPr>
            <a:lvl9pPr lvl="8">
              <a:spcBef>
                <a:spcPts val="0"/>
              </a:spcBef>
              <a:spcAft>
                <a:spcPts val="0"/>
              </a:spcAft>
              <a:buClr>
                <a:schemeClr val="lt1"/>
              </a:buClr>
              <a:buSzPts val="800"/>
              <a:buFont typeface="Outfit"/>
              <a:buNone/>
              <a:defRPr sz="800">
                <a:latin typeface="Outfit"/>
                <a:ea typeface="Outfit"/>
                <a:cs typeface="Outfit"/>
                <a:sym typeface="Outfit"/>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357" name="Shape 357"/>
        <p:cNvGrpSpPr/>
        <p:nvPr/>
      </p:nvGrpSpPr>
      <p:grpSpPr>
        <a:xfrm>
          <a:off x="0" y="0"/>
          <a:ext cx="0" cy="0"/>
          <a:chOff x="0" y="0"/>
          <a:chExt cx="0" cy="0"/>
        </a:xfrm>
      </p:grpSpPr>
      <p:sp>
        <p:nvSpPr>
          <p:cNvPr id="358" name="Google Shape;358;p48"/>
          <p:cNvSpPr txBox="1"/>
          <p:nvPr>
            <p:ph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59" name="Google Shape;359;p48"/>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360" name="Google Shape;360;p48"/>
          <p:cNvSpPr txBox="1"/>
          <p:nvPr>
            <p:ph idx="2"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361" name="Google Shape;361;p48"/>
          <p:cNvSpPr txBox="1"/>
          <p:nvPr>
            <p:ph idx="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3">
    <p:spTree>
      <p:nvGrpSpPr>
        <p:cNvPr id="362" name="Shape 362"/>
        <p:cNvGrpSpPr/>
        <p:nvPr/>
      </p:nvGrpSpPr>
      <p:grpSpPr>
        <a:xfrm>
          <a:off x="0" y="0"/>
          <a:ext cx="0" cy="0"/>
          <a:chOff x="0" y="0"/>
          <a:chExt cx="0" cy="0"/>
        </a:xfrm>
      </p:grpSpPr>
      <p:sp>
        <p:nvSpPr>
          <p:cNvPr id="363" name="Google Shape;363;p49"/>
          <p:cNvSpPr txBox="1"/>
          <p:nvPr>
            <p:ph type="title"/>
          </p:nvPr>
        </p:nvSpPr>
        <p:spPr>
          <a:xfrm>
            <a:off x="284775"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64" name="Google Shape;364;p49"/>
          <p:cNvSpPr txBox="1"/>
          <p:nvPr>
            <p:ph idx="1"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365" name="Google Shape;365;p49"/>
          <p:cNvSpPr txBox="1"/>
          <p:nvPr>
            <p:ph idx="2"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1_3">
    <p:spTree>
      <p:nvGrpSpPr>
        <p:cNvPr id="366" name="Shape 366"/>
        <p:cNvGrpSpPr/>
        <p:nvPr/>
      </p:nvGrpSpPr>
      <p:grpSpPr>
        <a:xfrm>
          <a:off x="0" y="0"/>
          <a:ext cx="0" cy="0"/>
          <a:chOff x="0" y="0"/>
          <a:chExt cx="0" cy="0"/>
        </a:xfrm>
      </p:grpSpPr>
      <p:sp>
        <p:nvSpPr>
          <p:cNvPr id="367" name="Google Shape;367;p50"/>
          <p:cNvSpPr/>
          <p:nvPr/>
        </p:nvSpPr>
        <p:spPr>
          <a:xfrm flipH="1">
            <a:off x="575775" y="282900"/>
            <a:ext cx="8283600" cy="4574400"/>
          </a:xfrm>
          <a:prstGeom prst="round2DiagRect">
            <a:avLst>
              <a:gd fmla="val 607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368" name="Google Shape;368;p50"/>
          <p:cNvSpPr txBox="1"/>
          <p:nvPr>
            <p:ph type="title"/>
          </p:nvPr>
        </p:nvSpPr>
        <p:spPr>
          <a:xfrm>
            <a:off x="779100" y="282900"/>
            <a:ext cx="4234800" cy="45744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69" name="Google Shape;369;p50"/>
          <p:cNvSpPr/>
          <p:nvPr/>
        </p:nvSpPr>
        <p:spPr>
          <a:xfrm>
            <a:off x="284775" y="282900"/>
            <a:ext cx="291000" cy="457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BLANK_1_1_1_1_1_1_1_1_1_1_3">
    <p:bg>
      <p:bgPr>
        <a:solidFill>
          <a:schemeClr val="lt2"/>
        </a:solidFill>
      </p:bgPr>
    </p:bg>
    <p:spTree>
      <p:nvGrpSpPr>
        <p:cNvPr id="370" name="Shape 370"/>
        <p:cNvGrpSpPr/>
        <p:nvPr/>
      </p:nvGrpSpPr>
      <p:grpSpPr>
        <a:xfrm>
          <a:off x="0" y="0"/>
          <a:ext cx="0" cy="0"/>
          <a:chOff x="0" y="0"/>
          <a:chExt cx="0" cy="0"/>
        </a:xfrm>
      </p:grpSpPr>
      <p:sp>
        <p:nvSpPr>
          <p:cNvPr id="371" name="Google Shape;371;p51"/>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372" name="Google Shape;372;p51"/>
          <p:cNvSpPr txBox="1"/>
          <p:nvPr>
            <p:ph idx="2"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373" name="Google Shape;373;p51"/>
          <p:cNvSpPr txBox="1"/>
          <p:nvPr>
            <p:ph idx="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2_2">
    <p:bg>
      <p:bgPr>
        <a:gradFill>
          <a:gsLst>
            <a:gs pos="0">
              <a:schemeClr val="dk1"/>
            </a:gs>
            <a:gs pos="50000">
              <a:schemeClr val="dk1"/>
            </a:gs>
            <a:gs pos="100000">
              <a:schemeClr val="accent1"/>
            </a:gs>
          </a:gsLst>
          <a:lin ang="2698631" scaled="0"/>
        </a:gradFill>
      </p:bgPr>
    </p:bg>
    <p:spTree>
      <p:nvGrpSpPr>
        <p:cNvPr id="50" name="Shape 50"/>
        <p:cNvGrpSpPr/>
        <p:nvPr/>
      </p:nvGrpSpPr>
      <p:grpSpPr>
        <a:xfrm>
          <a:off x="0" y="0"/>
          <a:ext cx="0" cy="0"/>
          <a:chOff x="0" y="0"/>
          <a:chExt cx="0" cy="0"/>
        </a:xfrm>
      </p:grpSpPr>
      <p:sp>
        <p:nvSpPr>
          <p:cNvPr id="51" name="Google Shape;51;p6"/>
          <p:cNvSpPr txBox="1"/>
          <p:nvPr>
            <p:ph type="title"/>
          </p:nvPr>
        </p:nvSpPr>
        <p:spPr>
          <a:xfrm>
            <a:off x="4665500" y="1626950"/>
            <a:ext cx="3838800" cy="2378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None/>
              <a:defRPr sz="2400">
                <a:solidFill>
                  <a:schemeClr val="lt2"/>
                </a:solidFill>
              </a:defRPr>
            </a:lvl1pPr>
            <a:lvl2pPr lvl="1">
              <a:spcBef>
                <a:spcPts val="0"/>
              </a:spcBef>
              <a:spcAft>
                <a:spcPts val="0"/>
              </a:spcAft>
              <a:buNone/>
              <a:defRPr sz="2400">
                <a:solidFill>
                  <a:schemeClr val="lt2"/>
                </a:solidFill>
              </a:defRPr>
            </a:lvl2pPr>
            <a:lvl3pPr lvl="2">
              <a:spcBef>
                <a:spcPts val="0"/>
              </a:spcBef>
              <a:spcAft>
                <a:spcPts val="0"/>
              </a:spcAft>
              <a:buNone/>
              <a:defRPr sz="2400">
                <a:solidFill>
                  <a:schemeClr val="lt2"/>
                </a:solidFill>
              </a:defRPr>
            </a:lvl3pPr>
            <a:lvl4pPr lvl="3">
              <a:spcBef>
                <a:spcPts val="0"/>
              </a:spcBef>
              <a:spcAft>
                <a:spcPts val="0"/>
              </a:spcAft>
              <a:buNone/>
              <a:defRPr sz="2400">
                <a:solidFill>
                  <a:schemeClr val="lt2"/>
                </a:solidFill>
              </a:defRPr>
            </a:lvl4pPr>
            <a:lvl5pPr lvl="4">
              <a:spcBef>
                <a:spcPts val="0"/>
              </a:spcBef>
              <a:spcAft>
                <a:spcPts val="0"/>
              </a:spcAft>
              <a:buNone/>
              <a:defRPr sz="2400">
                <a:solidFill>
                  <a:schemeClr val="lt2"/>
                </a:solidFill>
              </a:defRPr>
            </a:lvl5pPr>
            <a:lvl6pPr lvl="5">
              <a:spcBef>
                <a:spcPts val="0"/>
              </a:spcBef>
              <a:spcAft>
                <a:spcPts val="0"/>
              </a:spcAft>
              <a:buNone/>
              <a:defRPr sz="2400">
                <a:solidFill>
                  <a:schemeClr val="lt2"/>
                </a:solidFill>
              </a:defRPr>
            </a:lvl6pPr>
            <a:lvl7pPr lvl="6">
              <a:spcBef>
                <a:spcPts val="0"/>
              </a:spcBef>
              <a:spcAft>
                <a:spcPts val="0"/>
              </a:spcAft>
              <a:buNone/>
              <a:defRPr sz="2400">
                <a:solidFill>
                  <a:schemeClr val="lt2"/>
                </a:solidFill>
              </a:defRPr>
            </a:lvl7pPr>
            <a:lvl8pPr lvl="7">
              <a:spcBef>
                <a:spcPts val="0"/>
              </a:spcBef>
              <a:spcAft>
                <a:spcPts val="0"/>
              </a:spcAft>
              <a:buNone/>
              <a:defRPr sz="2400">
                <a:solidFill>
                  <a:schemeClr val="lt2"/>
                </a:solidFill>
              </a:defRPr>
            </a:lvl8pPr>
            <a:lvl9pPr lvl="8">
              <a:spcBef>
                <a:spcPts val="0"/>
              </a:spcBef>
              <a:spcAft>
                <a:spcPts val="0"/>
              </a:spcAft>
              <a:buNone/>
              <a:defRPr sz="2400">
                <a:solidFill>
                  <a:schemeClr val="lt2"/>
                </a:solidFill>
              </a:defRPr>
            </a:lvl9pPr>
          </a:lstStyle>
          <a:p/>
        </p:txBody>
      </p:sp>
      <p:sp>
        <p:nvSpPr>
          <p:cNvPr id="52" name="Google Shape;52;p6"/>
          <p:cNvSpPr/>
          <p:nvPr>
            <p:ph idx="2" type="pic"/>
          </p:nvPr>
        </p:nvSpPr>
        <p:spPr>
          <a:xfrm>
            <a:off x="284825" y="285750"/>
            <a:ext cx="4025400" cy="4571400"/>
          </a:xfrm>
          <a:prstGeom prst="roundRect">
            <a:avLst>
              <a:gd fmla="val 5439" name="adj"/>
            </a:avLst>
          </a:prstGeom>
          <a:noFill/>
          <a:ln>
            <a:noFill/>
          </a:ln>
        </p:spPr>
      </p:sp>
      <p:sp>
        <p:nvSpPr>
          <p:cNvPr id="53" name="Google Shape;53;p6"/>
          <p:cNvSpPr/>
          <p:nvPr/>
        </p:nvSpPr>
        <p:spPr>
          <a:xfrm>
            <a:off x="4665500" y="4423825"/>
            <a:ext cx="2190300" cy="433800"/>
          </a:xfrm>
          <a:prstGeom prst="roundRect">
            <a:avLst>
              <a:gd fmla="val 25651"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54" name="Google Shape;54;p6"/>
          <p:cNvSpPr txBox="1"/>
          <p:nvPr>
            <p:ph idx="1" type="subTitle"/>
          </p:nvPr>
        </p:nvSpPr>
        <p:spPr>
          <a:xfrm>
            <a:off x="4672275" y="4525375"/>
            <a:ext cx="2190300" cy="230700"/>
          </a:xfrm>
          <a:prstGeom prst="rect">
            <a:avLst/>
          </a:prstGeom>
        </p:spPr>
        <p:txBody>
          <a:bodyPr anchorCtr="0" anchor="ctr" bIns="91425" lIns="182875" spcFirstLastPara="1" rIns="91425" wrap="square" tIns="91425">
            <a:noAutofit/>
          </a:bodyPr>
          <a:lstStyle>
            <a:lvl1pPr lvl="0">
              <a:lnSpc>
                <a:spcPct val="85000"/>
              </a:lnSpc>
              <a:spcBef>
                <a:spcPts val="0"/>
              </a:spcBef>
              <a:spcAft>
                <a:spcPts val="0"/>
              </a:spcAft>
              <a:buNone/>
              <a:defRPr i="1" sz="1200">
                <a:latin typeface="Inter"/>
                <a:ea typeface="Inter"/>
                <a:cs typeface="Inter"/>
                <a:sym typeface="Inter"/>
              </a:defRPr>
            </a:lvl1pPr>
            <a:lvl2pPr lvl="1">
              <a:spcBef>
                <a:spcPts val="0"/>
              </a:spcBef>
              <a:spcAft>
                <a:spcPts val="0"/>
              </a:spcAft>
              <a:buClr>
                <a:schemeClr val="lt1"/>
              </a:buClr>
              <a:buSzPts val="1400"/>
              <a:buFont typeface="Inter"/>
              <a:buNone/>
              <a:defRPr i="1">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i="1">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i="1">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i="1">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i="1">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i="1">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i="1">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i="1">
                <a:solidFill>
                  <a:schemeClr val="lt1"/>
                </a:solidFill>
                <a:latin typeface="Inter"/>
                <a:ea typeface="Inter"/>
                <a:cs typeface="Inter"/>
                <a:sym typeface="Inter"/>
              </a:defRPr>
            </a:lvl9pPr>
          </a:lstStyle>
          <a:p/>
        </p:txBody>
      </p:sp>
      <p:pic>
        <p:nvPicPr>
          <p:cNvPr descr="A purple banana" id="55" name="Google Shape;55;p6"/>
          <p:cNvPicPr preferRelativeResize="0"/>
          <p:nvPr/>
        </p:nvPicPr>
        <p:blipFill>
          <a:blip r:embed="rId2">
            <a:alphaModFix/>
          </a:blip>
          <a:stretch>
            <a:fillRect/>
          </a:stretch>
        </p:blipFill>
        <p:spPr>
          <a:xfrm rot="-9290492">
            <a:off x="4494502" y="404207"/>
            <a:ext cx="529797" cy="708188"/>
          </a:xfrm>
          <a:prstGeom prst="rect">
            <a:avLst/>
          </a:prstGeom>
          <a:noFill/>
          <a:ln>
            <a:noFill/>
          </a:ln>
        </p:spPr>
      </p:pic>
      <p:pic>
        <p:nvPicPr>
          <p:cNvPr descr="A purple banana" id="56" name="Google Shape;56;p6"/>
          <p:cNvPicPr preferRelativeResize="0"/>
          <p:nvPr/>
        </p:nvPicPr>
        <p:blipFill>
          <a:blip r:embed="rId2">
            <a:alphaModFix/>
          </a:blip>
          <a:stretch>
            <a:fillRect/>
          </a:stretch>
        </p:blipFill>
        <p:spPr>
          <a:xfrm rot="-9290492">
            <a:off x="4909752" y="404207"/>
            <a:ext cx="529797" cy="70818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lt2"/>
        </a:solidFill>
      </p:bgPr>
    </p:bg>
    <p:spTree>
      <p:nvGrpSpPr>
        <p:cNvPr id="374" name="Shape 374"/>
        <p:cNvGrpSpPr/>
        <p:nvPr/>
      </p:nvGrpSpPr>
      <p:grpSpPr>
        <a:xfrm>
          <a:off x="0" y="0"/>
          <a:ext cx="0" cy="0"/>
          <a:chOff x="0" y="0"/>
          <a:chExt cx="0" cy="0"/>
        </a:xfrm>
      </p:grpSpPr>
      <p:sp>
        <p:nvSpPr>
          <p:cNvPr id="375" name="Google Shape;375;p52"/>
          <p:cNvSpPr txBox="1"/>
          <p:nvPr>
            <p:ph type="title"/>
          </p:nvPr>
        </p:nvSpPr>
        <p:spPr>
          <a:xfrm>
            <a:off x="284775" y="282900"/>
            <a:ext cx="27873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76" name="Google Shape;376;p52"/>
          <p:cNvSpPr txBox="1"/>
          <p:nvPr>
            <p:ph idx="1" type="subTitle"/>
          </p:nvPr>
        </p:nvSpPr>
        <p:spPr>
          <a:xfrm>
            <a:off x="3348525" y="79492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377" name="Google Shape;377;p52"/>
          <p:cNvSpPr txBox="1"/>
          <p:nvPr>
            <p:ph idx="2" type="subTitle"/>
          </p:nvPr>
        </p:nvSpPr>
        <p:spPr>
          <a:xfrm>
            <a:off x="6242100" y="79492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378" name="Google Shape;378;p52"/>
          <p:cNvSpPr txBox="1"/>
          <p:nvPr>
            <p:ph idx="3" type="subTitle"/>
          </p:nvPr>
        </p:nvSpPr>
        <p:spPr>
          <a:xfrm>
            <a:off x="3348525" y="191190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379" name="Google Shape;379;p52"/>
          <p:cNvSpPr txBox="1"/>
          <p:nvPr>
            <p:ph idx="4" type="subTitle"/>
          </p:nvPr>
        </p:nvSpPr>
        <p:spPr>
          <a:xfrm>
            <a:off x="6242100" y="191190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380" name="Google Shape;380;p52"/>
          <p:cNvSpPr txBox="1"/>
          <p:nvPr>
            <p:ph idx="5" type="subTitle"/>
          </p:nvPr>
        </p:nvSpPr>
        <p:spPr>
          <a:xfrm>
            <a:off x="3348525" y="302887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381" name="Google Shape;381;p52"/>
          <p:cNvSpPr txBox="1"/>
          <p:nvPr>
            <p:ph idx="6" type="subTitle"/>
          </p:nvPr>
        </p:nvSpPr>
        <p:spPr>
          <a:xfrm>
            <a:off x="6242100" y="302887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382" name="Google Shape;382;p52"/>
          <p:cNvSpPr txBox="1"/>
          <p:nvPr>
            <p:ph idx="7" type="subTitle"/>
          </p:nvPr>
        </p:nvSpPr>
        <p:spPr>
          <a:xfrm>
            <a:off x="3348525" y="414585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383" name="Google Shape;383;p52"/>
          <p:cNvSpPr txBox="1"/>
          <p:nvPr>
            <p:ph idx="8" type="subTitle"/>
          </p:nvPr>
        </p:nvSpPr>
        <p:spPr>
          <a:xfrm>
            <a:off x="6242100" y="414585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384" name="Google Shape;384;p52"/>
          <p:cNvSpPr txBox="1"/>
          <p:nvPr>
            <p:ph idx="9" type="subTitle"/>
          </p:nvPr>
        </p:nvSpPr>
        <p:spPr>
          <a:xfrm>
            <a:off x="3348525" y="5060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385" name="Google Shape;385;p52"/>
          <p:cNvSpPr txBox="1"/>
          <p:nvPr>
            <p:ph idx="13" type="subTitle"/>
          </p:nvPr>
        </p:nvSpPr>
        <p:spPr>
          <a:xfrm>
            <a:off x="6242100" y="5060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386" name="Google Shape;386;p52"/>
          <p:cNvSpPr txBox="1"/>
          <p:nvPr>
            <p:ph idx="14" type="subTitle"/>
          </p:nvPr>
        </p:nvSpPr>
        <p:spPr>
          <a:xfrm>
            <a:off x="3348525" y="16230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387" name="Google Shape;387;p52"/>
          <p:cNvSpPr txBox="1"/>
          <p:nvPr>
            <p:ph idx="15" type="subTitle"/>
          </p:nvPr>
        </p:nvSpPr>
        <p:spPr>
          <a:xfrm>
            <a:off x="6242100" y="16230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388" name="Google Shape;388;p52"/>
          <p:cNvSpPr txBox="1"/>
          <p:nvPr>
            <p:ph idx="16" type="subTitle"/>
          </p:nvPr>
        </p:nvSpPr>
        <p:spPr>
          <a:xfrm>
            <a:off x="3348525" y="27401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389" name="Google Shape;389;p52"/>
          <p:cNvSpPr txBox="1"/>
          <p:nvPr>
            <p:ph idx="17" type="subTitle"/>
          </p:nvPr>
        </p:nvSpPr>
        <p:spPr>
          <a:xfrm>
            <a:off x="6242100" y="27401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390" name="Google Shape;390;p52"/>
          <p:cNvSpPr txBox="1"/>
          <p:nvPr>
            <p:ph idx="18" type="subTitle"/>
          </p:nvPr>
        </p:nvSpPr>
        <p:spPr>
          <a:xfrm>
            <a:off x="3348525" y="38571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391" name="Google Shape;391;p52"/>
          <p:cNvSpPr txBox="1"/>
          <p:nvPr>
            <p:ph idx="19" type="subTitle"/>
          </p:nvPr>
        </p:nvSpPr>
        <p:spPr>
          <a:xfrm>
            <a:off x="6242100" y="38571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5">
  <p:cSld name="BLANK_1_1_1_1_1_1_1_1_1_1_1_2_1_1">
    <p:bg>
      <p:bgPr>
        <a:solidFill>
          <a:schemeClr val="lt2"/>
        </a:solidFill>
      </p:bgPr>
    </p:bg>
    <p:spTree>
      <p:nvGrpSpPr>
        <p:cNvPr id="392" name="Shape 392"/>
        <p:cNvGrpSpPr/>
        <p:nvPr/>
      </p:nvGrpSpPr>
      <p:grpSpPr>
        <a:xfrm>
          <a:off x="0" y="0"/>
          <a:ext cx="0" cy="0"/>
          <a:chOff x="0" y="0"/>
          <a:chExt cx="0" cy="0"/>
        </a:xfrm>
      </p:grpSpPr>
      <p:sp>
        <p:nvSpPr>
          <p:cNvPr id="393" name="Google Shape;393;p53"/>
          <p:cNvSpPr/>
          <p:nvPr>
            <p:ph idx="2" type="pic"/>
          </p:nvPr>
        </p:nvSpPr>
        <p:spPr>
          <a:xfrm>
            <a:off x="284650" y="2623125"/>
            <a:ext cx="723300" cy="1011600"/>
          </a:xfrm>
          <a:prstGeom prst="roundRect">
            <a:avLst>
              <a:gd fmla="val 16667" name="adj"/>
            </a:avLst>
          </a:prstGeom>
          <a:noFill/>
          <a:ln>
            <a:noFill/>
          </a:ln>
        </p:spPr>
      </p:sp>
      <p:sp>
        <p:nvSpPr>
          <p:cNvPr id="394" name="Google Shape;394;p53"/>
          <p:cNvSpPr txBox="1"/>
          <p:nvPr>
            <p:ph type="title"/>
          </p:nvPr>
        </p:nvSpPr>
        <p:spPr>
          <a:xfrm>
            <a:off x="284775" y="282900"/>
            <a:ext cx="7851300" cy="620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95" name="Google Shape;395;p53"/>
          <p:cNvSpPr txBox="1"/>
          <p:nvPr>
            <p:ph idx="1" type="subTitle"/>
          </p:nvPr>
        </p:nvSpPr>
        <p:spPr>
          <a:xfrm>
            <a:off x="1009725"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96" name="Google Shape;396;p53"/>
          <p:cNvSpPr/>
          <p:nvPr>
            <p:ph idx="3" type="pic"/>
          </p:nvPr>
        </p:nvSpPr>
        <p:spPr>
          <a:xfrm>
            <a:off x="284650" y="3739875"/>
            <a:ext cx="723300" cy="1011600"/>
          </a:xfrm>
          <a:prstGeom prst="roundRect">
            <a:avLst>
              <a:gd fmla="val 16667" name="adj"/>
            </a:avLst>
          </a:prstGeom>
          <a:noFill/>
          <a:ln>
            <a:noFill/>
          </a:ln>
        </p:spPr>
      </p:sp>
      <p:sp>
        <p:nvSpPr>
          <p:cNvPr id="397" name="Google Shape;397;p53"/>
          <p:cNvSpPr/>
          <p:nvPr>
            <p:ph idx="4" type="pic"/>
          </p:nvPr>
        </p:nvSpPr>
        <p:spPr>
          <a:xfrm>
            <a:off x="3178288" y="2623125"/>
            <a:ext cx="723300" cy="1011600"/>
          </a:xfrm>
          <a:prstGeom prst="roundRect">
            <a:avLst>
              <a:gd fmla="val 16667" name="adj"/>
            </a:avLst>
          </a:prstGeom>
          <a:noFill/>
          <a:ln>
            <a:noFill/>
          </a:ln>
        </p:spPr>
      </p:sp>
      <p:sp>
        <p:nvSpPr>
          <p:cNvPr id="398" name="Google Shape;398;p53"/>
          <p:cNvSpPr/>
          <p:nvPr>
            <p:ph idx="5" type="pic"/>
          </p:nvPr>
        </p:nvSpPr>
        <p:spPr>
          <a:xfrm>
            <a:off x="3178288" y="3739875"/>
            <a:ext cx="723300" cy="1011600"/>
          </a:xfrm>
          <a:prstGeom prst="roundRect">
            <a:avLst>
              <a:gd fmla="val 16667" name="adj"/>
            </a:avLst>
          </a:prstGeom>
          <a:noFill/>
          <a:ln>
            <a:noFill/>
          </a:ln>
        </p:spPr>
      </p:sp>
      <p:sp>
        <p:nvSpPr>
          <p:cNvPr id="399" name="Google Shape;399;p53"/>
          <p:cNvSpPr/>
          <p:nvPr>
            <p:ph idx="6" type="pic"/>
          </p:nvPr>
        </p:nvSpPr>
        <p:spPr>
          <a:xfrm>
            <a:off x="6071925" y="2623125"/>
            <a:ext cx="723300" cy="1011600"/>
          </a:xfrm>
          <a:prstGeom prst="roundRect">
            <a:avLst>
              <a:gd fmla="val 16667" name="adj"/>
            </a:avLst>
          </a:prstGeom>
          <a:noFill/>
          <a:ln>
            <a:noFill/>
          </a:ln>
        </p:spPr>
      </p:sp>
      <p:sp>
        <p:nvSpPr>
          <p:cNvPr id="400" name="Google Shape;400;p53"/>
          <p:cNvSpPr/>
          <p:nvPr>
            <p:ph idx="7" type="pic"/>
          </p:nvPr>
        </p:nvSpPr>
        <p:spPr>
          <a:xfrm>
            <a:off x="6071925" y="3739875"/>
            <a:ext cx="723300" cy="1011600"/>
          </a:xfrm>
          <a:prstGeom prst="roundRect">
            <a:avLst>
              <a:gd fmla="val 16667" name="adj"/>
            </a:avLst>
          </a:prstGeom>
          <a:noFill/>
          <a:ln>
            <a:noFill/>
          </a:ln>
        </p:spPr>
      </p:sp>
      <p:sp>
        <p:nvSpPr>
          <p:cNvPr id="401" name="Google Shape;401;p53"/>
          <p:cNvSpPr txBox="1"/>
          <p:nvPr>
            <p:ph idx="8" type="subTitle"/>
          </p:nvPr>
        </p:nvSpPr>
        <p:spPr>
          <a:xfrm>
            <a:off x="3902538"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02" name="Google Shape;402;p53"/>
          <p:cNvSpPr txBox="1"/>
          <p:nvPr>
            <p:ph idx="9" type="subTitle"/>
          </p:nvPr>
        </p:nvSpPr>
        <p:spPr>
          <a:xfrm>
            <a:off x="6795350"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03" name="Google Shape;403;p53"/>
          <p:cNvSpPr txBox="1"/>
          <p:nvPr>
            <p:ph idx="13" type="subTitle"/>
          </p:nvPr>
        </p:nvSpPr>
        <p:spPr>
          <a:xfrm>
            <a:off x="1009725"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04" name="Google Shape;404;p53"/>
          <p:cNvSpPr txBox="1"/>
          <p:nvPr>
            <p:ph idx="14" type="subTitle"/>
          </p:nvPr>
        </p:nvSpPr>
        <p:spPr>
          <a:xfrm>
            <a:off x="3902538"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05" name="Google Shape;405;p53"/>
          <p:cNvSpPr txBox="1"/>
          <p:nvPr>
            <p:ph idx="15" type="subTitle"/>
          </p:nvPr>
        </p:nvSpPr>
        <p:spPr>
          <a:xfrm>
            <a:off x="6795350"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p:cSld name="CUSTOM_5">
    <p:spTree>
      <p:nvGrpSpPr>
        <p:cNvPr id="406" name="Shape 406"/>
        <p:cNvGrpSpPr/>
        <p:nvPr/>
      </p:nvGrpSpPr>
      <p:grpSpPr>
        <a:xfrm>
          <a:off x="0" y="0"/>
          <a:ext cx="0" cy="0"/>
          <a:chOff x="0" y="0"/>
          <a:chExt cx="0" cy="0"/>
        </a:xfrm>
      </p:grpSpPr>
      <p:sp>
        <p:nvSpPr>
          <p:cNvPr id="407" name="Google Shape;407;p54"/>
          <p:cNvSpPr txBox="1"/>
          <p:nvPr>
            <p:ph type="title"/>
          </p:nvPr>
        </p:nvSpPr>
        <p:spPr>
          <a:xfrm>
            <a:off x="284775" y="282900"/>
            <a:ext cx="85824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08" name="Google Shape;408;p54"/>
          <p:cNvSpPr txBox="1"/>
          <p:nvPr>
            <p:ph idx="1" type="subTitle"/>
          </p:nvPr>
        </p:nvSpPr>
        <p:spPr>
          <a:xfrm>
            <a:off x="18026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solidFill>
                  <a:schemeClr val="lt2"/>
                </a:solidFill>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409" name="Google Shape;409;p54"/>
          <p:cNvSpPr txBox="1"/>
          <p:nvPr>
            <p:ph idx="2" type="subTitle"/>
          </p:nvPr>
        </p:nvSpPr>
        <p:spPr>
          <a:xfrm>
            <a:off x="36109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410" name="Google Shape;410;p54"/>
          <p:cNvSpPr txBox="1"/>
          <p:nvPr>
            <p:ph idx="3" type="subTitle"/>
          </p:nvPr>
        </p:nvSpPr>
        <p:spPr>
          <a:xfrm>
            <a:off x="54192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411" name="Google Shape;411;p54"/>
          <p:cNvSpPr txBox="1"/>
          <p:nvPr>
            <p:ph idx="4" type="subTitle"/>
          </p:nvPr>
        </p:nvSpPr>
        <p:spPr>
          <a:xfrm>
            <a:off x="72275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412" name="Google Shape;412;p54"/>
          <p:cNvSpPr txBox="1"/>
          <p:nvPr>
            <p:ph idx="5"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413" name="Google Shape;413;p54"/>
          <p:cNvSpPr txBox="1"/>
          <p:nvPr>
            <p:ph idx="6"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SzPts val="600"/>
              <a:buNone/>
              <a:defRPr sz="600"/>
            </a:lvl2pPr>
            <a:lvl3pPr lvl="2" algn="r">
              <a:spcBef>
                <a:spcPts val="0"/>
              </a:spcBef>
              <a:spcAft>
                <a:spcPts val="0"/>
              </a:spcAft>
              <a:buSzPts val="600"/>
              <a:buNone/>
              <a:defRPr sz="600"/>
            </a:lvl3pPr>
            <a:lvl4pPr lvl="3" algn="r">
              <a:spcBef>
                <a:spcPts val="0"/>
              </a:spcBef>
              <a:spcAft>
                <a:spcPts val="0"/>
              </a:spcAft>
              <a:buSzPts val="600"/>
              <a:buNone/>
              <a:defRPr sz="600"/>
            </a:lvl4pPr>
            <a:lvl5pPr lvl="4" algn="r">
              <a:spcBef>
                <a:spcPts val="0"/>
              </a:spcBef>
              <a:spcAft>
                <a:spcPts val="0"/>
              </a:spcAft>
              <a:buSzPts val="600"/>
              <a:buNone/>
              <a:defRPr sz="600"/>
            </a:lvl5pPr>
            <a:lvl6pPr lvl="5" algn="r">
              <a:spcBef>
                <a:spcPts val="0"/>
              </a:spcBef>
              <a:spcAft>
                <a:spcPts val="0"/>
              </a:spcAft>
              <a:buSzPts val="600"/>
              <a:buNone/>
              <a:defRPr sz="600"/>
            </a:lvl6pPr>
            <a:lvl7pPr lvl="6" algn="r">
              <a:spcBef>
                <a:spcPts val="0"/>
              </a:spcBef>
              <a:spcAft>
                <a:spcPts val="0"/>
              </a:spcAft>
              <a:buSzPts val="600"/>
              <a:buNone/>
              <a:defRPr sz="600"/>
            </a:lvl7pPr>
            <a:lvl8pPr lvl="7" algn="r">
              <a:spcBef>
                <a:spcPts val="0"/>
              </a:spcBef>
              <a:spcAft>
                <a:spcPts val="0"/>
              </a:spcAft>
              <a:buSzPts val="600"/>
              <a:buNone/>
              <a:defRPr sz="600"/>
            </a:lvl8pPr>
            <a:lvl9pPr lvl="8" algn="r">
              <a:spcBef>
                <a:spcPts val="0"/>
              </a:spcBef>
              <a:spcAft>
                <a:spcPts val="0"/>
              </a:spcAft>
              <a:buSzPts val="600"/>
              <a:buNone/>
              <a:defRPr sz="6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414" name="Shape 414"/>
        <p:cNvGrpSpPr/>
        <p:nvPr/>
      </p:nvGrpSpPr>
      <p:grpSpPr>
        <a:xfrm>
          <a:off x="0" y="0"/>
          <a:ext cx="0" cy="0"/>
          <a:chOff x="0" y="0"/>
          <a:chExt cx="0" cy="0"/>
        </a:xfrm>
      </p:grpSpPr>
      <p:sp>
        <p:nvSpPr>
          <p:cNvPr id="415" name="Google Shape;415;p55"/>
          <p:cNvSpPr/>
          <p:nvPr>
            <p:ph idx="2" type="pic"/>
          </p:nvPr>
        </p:nvSpPr>
        <p:spPr>
          <a:xfrm>
            <a:off x="2210800" y="1984500"/>
            <a:ext cx="1828800" cy="1828800"/>
          </a:xfrm>
          <a:prstGeom prst="ellipse">
            <a:avLst/>
          </a:prstGeom>
          <a:noFill/>
          <a:ln cap="flat" cmpd="sng" w="9525">
            <a:solidFill>
              <a:schemeClr val="dk2"/>
            </a:solidFill>
            <a:prstDash val="solid"/>
            <a:round/>
            <a:headEnd len="sm" w="sm" type="none"/>
            <a:tailEnd len="sm" w="sm" type="none"/>
          </a:ln>
        </p:spPr>
      </p:sp>
      <p:sp>
        <p:nvSpPr>
          <p:cNvPr id="416" name="Google Shape;416;p55"/>
          <p:cNvSpPr txBox="1"/>
          <p:nvPr>
            <p:ph type="title"/>
          </p:nvPr>
        </p:nvSpPr>
        <p:spPr>
          <a:xfrm>
            <a:off x="1739950" y="282900"/>
            <a:ext cx="42342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17" name="Google Shape;417;p55"/>
          <p:cNvSpPr txBox="1"/>
          <p:nvPr>
            <p:ph idx="1" type="body"/>
          </p:nvPr>
        </p:nvSpPr>
        <p:spPr>
          <a:xfrm>
            <a:off x="4624900" y="3199050"/>
            <a:ext cx="2787600" cy="14361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1pPr>
            <a:lvl2pPr indent="-292100" lvl="1" marL="9144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2pPr>
            <a:lvl3pPr indent="-292100" lvl="2" marL="13716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3pPr>
            <a:lvl4pPr indent="-292100" lvl="3" marL="18288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4pPr>
            <a:lvl5pPr indent="-292100" lvl="4" marL="22860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5pPr>
            <a:lvl6pPr indent="-292100" lvl="5" marL="27432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6pPr>
            <a:lvl7pPr indent="-292100" lvl="6" marL="32004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7pPr>
            <a:lvl8pPr indent="-292100" lvl="7" marL="36576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8pPr>
            <a:lvl9pPr indent="-292100" lvl="8" marL="41148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9pPr>
          </a:lstStyle>
          <a:p/>
        </p:txBody>
      </p:sp>
      <p:sp>
        <p:nvSpPr>
          <p:cNvPr id="418" name="Google Shape;418;p55"/>
          <p:cNvSpPr txBox="1"/>
          <p:nvPr>
            <p:ph idx="3"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419" name="Google Shape;419;p55"/>
          <p:cNvSpPr txBox="1"/>
          <p:nvPr>
            <p:ph idx="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20" name="Google Shape;420;p55"/>
          <p:cNvSpPr txBox="1"/>
          <p:nvPr>
            <p:ph idx="5"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421" name="Google Shape;421;p55"/>
          <p:cNvSpPr txBox="1"/>
          <p:nvPr>
            <p:ph idx="6" type="body"/>
          </p:nvPr>
        </p:nvSpPr>
        <p:spPr>
          <a:xfrm>
            <a:off x="5412150" y="1666450"/>
            <a:ext cx="3421500" cy="969600"/>
          </a:xfrm>
          <a:prstGeom prst="rect">
            <a:avLst/>
          </a:prstGeom>
        </p:spPr>
        <p:txBody>
          <a:bodyPr anchorCtr="0" anchor="t" bIns="0" lIns="0" spcFirstLastPara="1" rIns="182875" wrap="square" tIns="0">
            <a:noAutofit/>
          </a:bodyPr>
          <a:lstStyle>
            <a:lvl1pPr indent="-317500" lvl="0" marL="457200">
              <a:lnSpc>
                <a:spcPct val="90000"/>
              </a:lnSpc>
              <a:spcBef>
                <a:spcPts val="0"/>
              </a:spcBef>
              <a:spcAft>
                <a:spcPts val="0"/>
              </a:spcAft>
              <a:buSzPts val="1400"/>
              <a:buFont typeface="Outfit"/>
              <a:buChar char="●"/>
              <a:defRPr sz="1400">
                <a:latin typeface="Outfit"/>
                <a:ea typeface="Outfit"/>
                <a:cs typeface="Outfit"/>
                <a:sym typeface="Outfit"/>
              </a:defRPr>
            </a:lvl1pPr>
            <a:lvl2pPr indent="-317500" lvl="1" marL="914400">
              <a:lnSpc>
                <a:spcPct val="90000"/>
              </a:lnSpc>
              <a:spcBef>
                <a:spcPts val="0"/>
              </a:spcBef>
              <a:spcAft>
                <a:spcPts val="0"/>
              </a:spcAft>
              <a:buSzPts val="1400"/>
              <a:buFont typeface="Outfit"/>
              <a:buChar char="○"/>
              <a:defRPr sz="1400">
                <a:latin typeface="Outfit"/>
                <a:ea typeface="Outfit"/>
                <a:cs typeface="Outfit"/>
                <a:sym typeface="Outfit"/>
              </a:defRPr>
            </a:lvl2pPr>
            <a:lvl3pPr indent="-317500" lvl="2" marL="1371600">
              <a:lnSpc>
                <a:spcPct val="90000"/>
              </a:lnSpc>
              <a:spcBef>
                <a:spcPts val="0"/>
              </a:spcBef>
              <a:spcAft>
                <a:spcPts val="0"/>
              </a:spcAft>
              <a:buSzPts val="1400"/>
              <a:buFont typeface="Outfit"/>
              <a:buChar char="■"/>
              <a:defRPr sz="1400">
                <a:latin typeface="Outfit"/>
                <a:ea typeface="Outfit"/>
                <a:cs typeface="Outfit"/>
                <a:sym typeface="Outfit"/>
              </a:defRPr>
            </a:lvl3pPr>
            <a:lvl4pPr indent="-317500" lvl="3" marL="1828800">
              <a:lnSpc>
                <a:spcPct val="90000"/>
              </a:lnSpc>
              <a:spcBef>
                <a:spcPts val="0"/>
              </a:spcBef>
              <a:spcAft>
                <a:spcPts val="0"/>
              </a:spcAft>
              <a:buSzPts val="1400"/>
              <a:buFont typeface="Outfit"/>
              <a:buChar char="●"/>
              <a:defRPr sz="1400">
                <a:latin typeface="Outfit"/>
                <a:ea typeface="Outfit"/>
                <a:cs typeface="Outfit"/>
                <a:sym typeface="Outfit"/>
              </a:defRPr>
            </a:lvl4pPr>
            <a:lvl5pPr indent="-317500" lvl="4" marL="2286000">
              <a:lnSpc>
                <a:spcPct val="90000"/>
              </a:lnSpc>
              <a:spcBef>
                <a:spcPts val="0"/>
              </a:spcBef>
              <a:spcAft>
                <a:spcPts val="0"/>
              </a:spcAft>
              <a:buSzPts val="1400"/>
              <a:buFont typeface="Outfit"/>
              <a:buChar char="○"/>
              <a:defRPr sz="1400">
                <a:latin typeface="Outfit"/>
                <a:ea typeface="Outfit"/>
                <a:cs typeface="Outfit"/>
                <a:sym typeface="Outfit"/>
              </a:defRPr>
            </a:lvl5pPr>
            <a:lvl6pPr indent="-317500" lvl="5" marL="2743200">
              <a:lnSpc>
                <a:spcPct val="90000"/>
              </a:lnSpc>
              <a:spcBef>
                <a:spcPts val="0"/>
              </a:spcBef>
              <a:spcAft>
                <a:spcPts val="0"/>
              </a:spcAft>
              <a:buSzPts val="1400"/>
              <a:buFont typeface="Outfit"/>
              <a:buChar char="■"/>
              <a:defRPr sz="1400">
                <a:latin typeface="Outfit"/>
                <a:ea typeface="Outfit"/>
                <a:cs typeface="Outfit"/>
                <a:sym typeface="Outfit"/>
              </a:defRPr>
            </a:lvl6pPr>
            <a:lvl7pPr indent="-317500" lvl="6" marL="3200400">
              <a:lnSpc>
                <a:spcPct val="90000"/>
              </a:lnSpc>
              <a:spcBef>
                <a:spcPts val="0"/>
              </a:spcBef>
              <a:spcAft>
                <a:spcPts val="0"/>
              </a:spcAft>
              <a:buSzPts val="1400"/>
              <a:buFont typeface="Outfit"/>
              <a:buChar char="●"/>
              <a:defRPr sz="1400">
                <a:latin typeface="Outfit"/>
                <a:ea typeface="Outfit"/>
                <a:cs typeface="Outfit"/>
                <a:sym typeface="Outfit"/>
              </a:defRPr>
            </a:lvl7pPr>
            <a:lvl8pPr indent="-317500" lvl="7" marL="3657600">
              <a:lnSpc>
                <a:spcPct val="90000"/>
              </a:lnSpc>
              <a:spcBef>
                <a:spcPts val="0"/>
              </a:spcBef>
              <a:spcAft>
                <a:spcPts val="0"/>
              </a:spcAft>
              <a:buSzPts val="1400"/>
              <a:buFont typeface="Outfit"/>
              <a:buChar char="○"/>
              <a:defRPr sz="1400">
                <a:latin typeface="Outfit"/>
                <a:ea typeface="Outfit"/>
                <a:cs typeface="Outfit"/>
                <a:sym typeface="Outfit"/>
              </a:defRPr>
            </a:lvl8pPr>
            <a:lvl9pPr indent="-317500" lvl="8" marL="4114800">
              <a:lnSpc>
                <a:spcPct val="90000"/>
              </a:lnSpc>
              <a:spcBef>
                <a:spcPts val="0"/>
              </a:spcBef>
              <a:spcAft>
                <a:spcPts val="0"/>
              </a:spcAft>
              <a:buSzPts val="1400"/>
              <a:buFont typeface="Outfit"/>
              <a:buChar char="■"/>
              <a:defRPr sz="1400">
                <a:latin typeface="Outfit"/>
                <a:ea typeface="Outfit"/>
                <a:cs typeface="Outfit"/>
                <a:sym typeface="Outfit"/>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3">
  <p:cSld name="CUSTOM_10">
    <p:spTree>
      <p:nvGrpSpPr>
        <p:cNvPr id="422" name="Shape 422"/>
        <p:cNvGrpSpPr/>
        <p:nvPr/>
      </p:nvGrpSpPr>
      <p:grpSpPr>
        <a:xfrm>
          <a:off x="0" y="0"/>
          <a:ext cx="0" cy="0"/>
          <a:chOff x="0" y="0"/>
          <a:chExt cx="0" cy="0"/>
        </a:xfrm>
      </p:grpSpPr>
      <p:sp>
        <p:nvSpPr>
          <p:cNvPr id="423" name="Google Shape;423;p56"/>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424" name="Google Shape;424;p56"/>
          <p:cNvSpPr txBox="1"/>
          <p:nvPr>
            <p:ph idx="2" type="body"/>
          </p:nvPr>
        </p:nvSpPr>
        <p:spPr>
          <a:xfrm>
            <a:off x="4223075" y="3141232"/>
            <a:ext cx="2787600" cy="1223700"/>
          </a:xfrm>
          <a:prstGeom prst="rect">
            <a:avLst/>
          </a:prstGeom>
        </p:spPr>
        <p:txBody>
          <a:bodyPr anchorCtr="0" anchor="t" bIns="182875" lIns="164575" spcFirstLastPara="1" rIns="1645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25" name="Google Shape;425;p56"/>
          <p:cNvSpPr txBox="1"/>
          <p:nvPr>
            <p:ph type="title"/>
          </p:nvPr>
        </p:nvSpPr>
        <p:spPr>
          <a:xfrm>
            <a:off x="4223075" y="2623350"/>
            <a:ext cx="2443500" cy="409500"/>
          </a:xfrm>
          <a:prstGeom prst="rect">
            <a:avLst/>
          </a:prstGeom>
        </p:spPr>
        <p:txBody>
          <a:bodyPr anchorCtr="0" anchor="t" bIns="0" lIns="164575" spcFirstLastPara="1" rIns="0" wrap="square" tIns="164575">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426" name="Google Shape;426;p56"/>
          <p:cNvSpPr/>
          <p:nvPr>
            <p:ph idx="3" type="pic"/>
          </p:nvPr>
        </p:nvSpPr>
        <p:spPr>
          <a:xfrm>
            <a:off x="1901125" y="476725"/>
            <a:ext cx="383700" cy="398100"/>
          </a:xfrm>
          <a:prstGeom prst="roundRect">
            <a:avLst>
              <a:gd fmla="val 16667" name="adj"/>
            </a:avLst>
          </a:prstGeom>
          <a:noFill/>
          <a:ln>
            <a:noFill/>
          </a:ln>
        </p:spPr>
      </p:sp>
      <p:sp>
        <p:nvSpPr>
          <p:cNvPr id="427" name="Google Shape;427;p56"/>
          <p:cNvSpPr txBox="1"/>
          <p:nvPr>
            <p:ph idx="4" type="title"/>
          </p:nvPr>
        </p:nvSpPr>
        <p:spPr>
          <a:xfrm>
            <a:off x="3072075" y="282900"/>
            <a:ext cx="5787300" cy="21123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2400"/>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428" name="Google Shape;428;p56"/>
          <p:cNvSpPr txBox="1"/>
          <p:nvPr>
            <p:ph idx="5" type="title"/>
          </p:nvPr>
        </p:nvSpPr>
        <p:spPr>
          <a:xfrm>
            <a:off x="1731400" y="3108325"/>
            <a:ext cx="2337000" cy="15267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429" name="Google Shape;429;p56"/>
          <p:cNvSpPr txBox="1"/>
          <p:nvPr>
            <p:ph idx="6" type="title"/>
          </p:nvPr>
        </p:nvSpPr>
        <p:spPr>
          <a:xfrm>
            <a:off x="7116525" y="2623350"/>
            <a:ext cx="1742400" cy="409500"/>
          </a:xfrm>
          <a:prstGeom prst="rect">
            <a:avLst/>
          </a:prstGeom>
        </p:spPr>
        <p:txBody>
          <a:bodyPr anchorCtr="0" anchor="t" bIns="0" lIns="164575" spcFirstLastPara="1" rIns="0" wrap="square" tIns="164575">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430" name="Google Shape;430;p56"/>
          <p:cNvSpPr txBox="1"/>
          <p:nvPr>
            <p:ph idx="7" type="body"/>
          </p:nvPr>
        </p:nvSpPr>
        <p:spPr>
          <a:xfrm>
            <a:off x="7116525" y="3141225"/>
            <a:ext cx="1742400" cy="1223700"/>
          </a:xfrm>
          <a:prstGeom prst="rect">
            <a:avLst/>
          </a:prstGeom>
        </p:spPr>
        <p:txBody>
          <a:bodyPr anchorCtr="0" anchor="t" bIns="182875" lIns="164575" spcFirstLastPara="1" rIns="1645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31" name="Google Shape;431;p56"/>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32" name="Google Shape;432;p56"/>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3">
    <p:spTree>
      <p:nvGrpSpPr>
        <p:cNvPr id="433" name="Shape 433"/>
        <p:cNvGrpSpPr/>
        <p:nvPr/>
      </p:nvGrpSpPr>
      <p:grpSpPr>
        <a:xfrm>
          <a:off x="0" y="0"/>
          <a:ext cx="0" cy="0"/>
          <a:chOff x="0" y="0"/>
          <a:chExt cx="0" cy="0"/>
        </a:xfrm>
      </p:grpSpPr>
      <p:sp>
        <p:nvSpPr>
          <p:cNvPr id="434" name="Google Shape;434;p57"/>
          <p:cNvSpPr txBox="1"/>
          <p:nvPr>
            <p:ph type="title"/>
          </p:nvPr>
        </p:nvSpPr>
        <p:spPr>
          <a:xfrm>
            <a:off x="1731400" y="435300"/>
            <a:ext cx="35106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35" name="Google Shape;435;p57"/>
          <p:cNvSpPr txBox="1"/>
          <p:nvPr>
            <p:ph idx="1" type="body"/>
          </p:nvPr>
        </p:nvSpPr>
        <p:spPr>
          <a:xfrm>
            <a:off x="5348925" y="779548"/>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36" name="Google Shape;436;p57"/>
          <p:cNvSpPr txBox="1"/>
          <p:nvPr>
            <p:ph idx="2" type="title"/>
          </p:nvPr>
        </p:nvSpPr>
        <p:spPr>
          <a:xfrm>
            <a:off x="5348925" y="286031"/>
            <a:ext cx="3378900" cy="430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437" name="Google Shape;437;p57"/>
          <p:cNvSpPr txBox="1"/>
          <p:nvPr>
            <p:ph idx="3" type="body"/>
          </p:nvPr>
        </p:nvSpPr>
        <p:spPr>
          <a:xfrm>
            <a:off x="5348925" y="2225851"/>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38" name="Google Shape;438;p57"/>
          <p:cNvSpPr txBox="1"/>
          <p:nvPr>
            <p:ph idx="4" type="title"/>
          </p:nvPr>
        </p:nvSpPr>
        <p:spPr>
          <a:xfrm>
            <a:off x="5348925" y="1767224"/>
            <a:ext cx="3378900" cy="3957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439" name="Google Shape;439;p57"/>
          <p:cNvSpPr txBox="1"/>
          <p:nvPr>
            <p:ph idx="5" type="body"/>
          </p:nvPr>
        </p:nvSpPr>
        <p:spPr>
          <a:xfrm>
            <a:off x="5348925" y="3672155"/>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440" name="Google Shape;440;p57"/>
          <p:cNvSpPr txBox="1"/>
          <p:nvPr>
            <p:ph idx="6" type="title"/>
          </p:nvPr>
        </p:nvSpPr>
        <p:spPr>
          <a:xfrm>
            <a:off x="5348925" y="3251722"/>
            <a:ext cx="3378900" cy="3576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2pPr>
            <a:lvl3pPr lvl="2">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3pPr>
            <a:lvl4pPr lvl="3">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4pPr>
            <a:lvl5pPr lvl="4">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5pPr>
            <a:lvl6pPr lvl="5">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6pPr>
            <a:lvl7pPr lvl="6">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7pPr>
            <a:lvl8pPr lvl="7">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8pPr>
            <a:lvl9pPr lvl="8">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9pPr>
          </a:lstStyle>
          <a:p/>
        </p:txBody>
      </p:sp>
      <p:sp>
        <p:nvSpPr>
          <p:cNvPr id="441" name="Google Shape;441;p57"/>
          <p:cNvSpPr txBox="1"/>
          <p:nvPr>
            <p:ph idx="7"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442" name="Google Shape;442;p57"/>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43" name="Google Shape;443;p57"/>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4">
  <p:cSld name="BLANK_1_1_1_1_1_1_1_1_1_1_1_1_1_1_4">
    <p:spTree>
      <p:nvGrpSpPr>
        <p:cNvPr id="444" name="Shape 444"/>
        <p:cNvGrpSpPr/>
        <p:nvPr/>
      </p:nvGrpSpPr>
      <p:grpSpPr>
        <a:xfrm>
          <a:off x="0" y="0"/>
          <a:ext cx="0" cy="0"/>
          <a:chOff x="0" y="0"/>
          <a:chExt cx="0" cy="0"/>
        </a:xfrm>
      </p:grpSpPr>
      <p:sp>
        <p:nvSpPr>
          <p:cNvPr id="445" name="Google Shape;445;p58"/>
          <p:cNvSpPr txBox="1"/>
          <p:nvPr>
            <p:ph idx="1" type="body"/>
          </p:nvPr>
        </p:nvSpPr>
        <p:spPr>
          <a:xfrm>
            <a:off x="6554750"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46" name="Google Shape;446;p58"/>
          <p:cNvSpPr txBox="1"/>
          <p:nvPr>
            <p:ph idx="2" type="body"/>
          </p:nvPr>
        </p:nvSpPr>
        <p:spPr>
          <a:xfrm>
            <a:off x="1731400"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47" name="Google Shape;447;p58"/>
          <p:cNvSpPr txBox="1"/>
          <p:nvPr>
            <p:ph idx="3" type="body"/>
          </p:nvPr>
        </p:nvSpPr>
        <p:spPr>
          <a:xfrm>
            <a:off x="4143075"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48" name="Google Shape;448;p58"/>
          <p:cNvSpPr txBox="1"/>
          <p:nvPr>
            <p:ph type="title"/>
          </p:nvPr>
        </p:nvSpPr>
        <p:spPr>
          <a:xfrm>
            <a:off x="1731400"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449" name="Google Shape;449;p58"/>
          <p:cNvSpPr txBox="1"/>
          <p:nvPr>
            <p:ph idx="4" type="subTitle"/>
          </p:nvPr>
        </p:nvSpPr>
        <p:spPr>
          <a:xfrm>
            <a:off x="1731400"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450" name="Google Shape;450;p58"/>
          <p:cNvSpPr txBox="1"/>
          <p:nvPr>
            <p:ph idx="5" type="title"/>
          </p:nvPr>
        </p:nvSpPr>
        <p:spPr>
          <a:xfrm>
            <a:off x="4143075"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451" name="Google Shape;451;p58"/>
          <p:cNvSpPr txBox="1"/>
          <p:nvPr>
            <p:ph idx="6" type="subTitle"/>
          </p:nvPr>
        </p:nvSpPr>
        <p:spPr>
          <a:xfrm>
            <a:off x="4143075"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452" name="Google Shape;452;p58"/>
          <p:cNvSpPr txBox="1"/>
          <p:nvPr>
            <p:ph idx="7" type="title"/>
          </p:nvPr>
        </p:nvSpPr>
        <p:spPr>
          <a:xfrm>
            <a:off x="6554750"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453" name="Google Shape;453;p58"/>
          <p:cNvSpPr txBox="1"/>
          <p:nvPr>
            <p:ph idx="8" type="subTitle"/>
          </p:nvPr>
        </p:nvSpPr>
        <p:spPr>
          <a:xfrm>
            <a:off x="6554750"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454" name="Google Shape;454;p58"/>
          <p:cNvSpPr txBox="1"/>
          <p:nvPr>
            <p:ph idx="9"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455" name="Google Shape;455;p58"/>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56" name="Google Shape;456;p58"/>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5">
  <p:cSld name="BLANK_1_1_1_1_1_1_1_1_1_1_1_1_1_1_4_1">
    <p:spTree>
      <p:nvGrpSpPr>
        <p:cNvPr id="457" name="Shape 457"/>
        <p:cNvGrpSpPr/>
        <p:nvPr/>
      </p:nvGrpSpPr>
      <p:grpSpPr>
        <a:xfrm>
          <a:off x="0" y="0"/>
          <a:ext cx="0" cy="0"/>
          <a:chOff x="0" y="0"/>
          <a:chExt cx="0" cy="0"/>
        </a:xfrm>
      </p:grpSpPr>
      <p:sp>
        <p:nvSpPr>
          <p:cNvPr id="458" name="Google Shape;458;p59"/>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459" name="Google Shape;459;p59"/>
          <p:cNvSpPr txBox="1"/>
          <p:nvPr>
            <p:ph idx="2" type="body"/>
          </p:nvPr>
        </p:nvSpPr>
        <p:spPr>
          <a:xfrm>
            <a:off x="1731400"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60" name="Google Shape;460;p59"/>
          <p:cNvSpPr txBox="1"/>
          <p:nvPr>
            <p:ph idx="3" type="body"/>
          </p:nvPr>
        </p:nvSpPr>
        <p:spPr>
          <a:xfrm>
            <a:off x="4143963"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61" name="Google Shape;461;p59"/>
          <p:cNvSpPr txBox="1"/>
          <p:nvPr>
            <p:ph idx="4" type="body"/>
          </p:nvPr>
        </p:nvSpPr>
        <p:spPr>
          <a:xfrm>
            <a:off x="6556525"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62" name="Google Shape;462;p59"/>
          <p:cNvSpPr/>
          <p:nvPr>
            <p:ph idx="5" type="pic"/>
          </p:nvPr>
        </p:nvSpPr>
        <p:spPr>
          <a:xfrm>
            <a:off x="1733625" y="1872750"/>
            <a:ext cx="2304000" cy="748500"/>
          </a:xfrm>
          <a:prstGeom prst="roundRect">
            <a:avLst>
              <a:gd fmla="val 15661" name="adj"/>
            </a:avLst>
          </a:prstGeom>
          <a:noFill/>
          <a:ln>
            <a:noFill/>
          </a:ln>
        </p:spPr>
      </p:sp>
      <p:sp>
        <p:nvSpPr>
          <p:cNvPr id="463" name="Google Shape;463;p59"/>
          <p:cNvSpPr/>
          <p:nvPr>
            <p:ph idx="6" type="pic"/>
          </p:nvPr>
        </p:nvSpPr>
        <p:spPr>
          <a:xfrm>
            <a:off x="4144025" y="1872750"/>
            <a:ext cx="2304000" cy="1075500"/>
          </a:xfrm>
          <a:prstGeom prst="roundRect">
            <a:avLst>
              <a:gd fmla="val 13968" name="adj"/>
            </a:avLst>
          </a:prstGeom>
          <a:noFill/>
          <a:ln>
            <a:noFill/>
          </a:ln>
        </p:spPr>
      </p:sp>
      <p:sp>
        <p:nvSpPr>
          <p:cNvPr id="464" name="Google Shape;464;p59"/>
          <p:cNvSpPr/>
          <p:nvPr>
            <p:ph idx="7" type="pic"/>
          </p:nvPr>
        </p:nvSpPr>
        <p:spPr>
          <a:xfrm>
            <a:off x="6556525" y="1872750"/>
            <a:ext cx="2304000" cy="1286700"/>
          </a:xfrm>
          <a:prstGeom prst="roundRect">
            <a:avLst>
              <a:gd fmla="val 12543" name="adj"/>
            </a:avLst>
          </a:prstGeom>
          <a:noFill/>
          <a:ln>
            <a:noFill/>
          </a:ln>
        </p:spPr>
      </p:sp>
      <p:sp>
        <p:nvSpPr>
          <p:cNvPr id="465" name="Google Shape;465;p59"/>
          <p:cNvSpPr txBox="1"/>
          <p:nvPr>
            <p:ph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66" name="Google Shape;466;p59"/>
          <p:cNvSpPr txBox="1"/>
          <p:nvPr>
            <p:ph idx="8" type="title"/>
          </p:nvPr>
        </p:nvSpPr>
        <p:spPr>
          <a:xfrm>
            <a:off x="1731400" y="2623350"/>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67" name="Google Shape;467;p59"/>
          <p:cNvSpPr txBox="1"/>
          <p:nvPr>
            <p:ph idx="9" type="title"/>
          </p:nvPr>
        </p:nvSpPr>
        <p:spPr>
          <a:xfrm>
            <a:off x="4143963" y="2984550"/>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68" name="Google Shape;468;p59"/>
          <p:cNvSpPr txBox="1"/>
          <p:nvPr>
            <p:ph idx="13" type="title"/>
          </p:nvPr>
        </p:nvSpPr>
        <p:spPr>
          <a:xfrm>
            <a:off x="6556525" y="3219175"/>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69" name="Google Shape;469;p59"/>
          <p:cNvSpPr txBox="1"/>
          <p:nvPr>
            <p:ph idx="1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70" name="Google Shape;470;p59"/>
          <p:cNvSpPr txBox="1"/>
          <p:nvPr>
            <p:ph idx="15"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6">
  <p:cSld name="CUSTOM_1">
    <p:spTree>
      <p:nvGrpSpPr>
        <p:cNvPr id="471" name="Shape 471"/>
        <p:cNvGrpSpPr/>
        <p:nvPr/>
      </p:nvGrpSpPr>
      <p:grpSpPr>
        <a:xfrm>
          <a:off x="0" y="0"/>
          <a:ext cx="0" cy="0"/>
          <a:chOff x="0" y="0"/>
          <a:chExt cx="0" cy="0"/>
        </a:xfrm>
      </p:grpSpPr>
      <p:sp>
        <p:nvSpPr>
          <p:cNvPr id="472" name="Google Shape;472;p60"/>
          <p:cNvSpPr txBox="1"/>
          <p:nvPr>
            <p:ph idx="1" type="body"/>
          </p:nvPr>
        </p:nvSpPr>
        <p:spPr>
          <a:xfrm>
            <a:off x="173313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73" name="Google Shape;473;p60"/>
          <p:cNvSpPr txBox="1"/>
          <p:nvPr>
            <p:ph idx="2" type="body"/>
          </p:nvPr>
        </p:nvSpPr>
        <p:spPr>
          <a:xfrm>
            <a:off x="414308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74" name="Google Shape;474;p60"/>
          <p:cNvSpPr txBox="1"/>
          <p:nvPr>
            <p:ph idx="3" type="body"/>
          </p:nvPr>
        </p:nvSpPr>
        <p:spPr>
          <a:xfrm>
            <a:off x="655303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75" name="Google Shape;475;p60"/>
          <p:cNvSpPr txBox="1"/>
          <p:nvPr>
            <p:ph type="title"/>
          </p:nvPr>
        </p:nvSpPr>
        <p:spPr>
          <a:xfrm>
            <a:off x="284775"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76" name="Google Shape;476;p60"/>
          <p:cNvSpPr/>
          <p:nvPr>
            <p:ph idx="4" type="pic"/>
          </p:nvPr>
        </p:nvSpPr>
        <p:spPr>
          <a:xfrm>
            <a:off x="4144025" y="1872750"/>
            <a:ext cx="2304000" cy="1111800"/>
          </a:xfrm>
          <a:prstGeom prst="roundRect">
            <a:avLst>
              <a:gd fmla="val 13968" name="adj"/>
            </a:avLst>
          </a:prstGeom>
          <a:noFill/>
          <a:ln>
            <a:noFill/>
          </a:ln>
        </p:spPr>
      </p:sp>
      <p:sp>
        <p:nvSpPr>
          <p:cNvPr id="477" name="Google Shape;477;p60"/>
          <p:cNvSpPr/>
          <p:nvPr>
            <p:ph idx="5" type="pic"/>
          </p:nvPr>
        </p:nvSpPr>
        <p:spPr>
          <a:xfrm>
            <a:off x="1733200" y="1872750"/>
            <a:ext cx="2304000" cy="1111800"/>
          </a:xfrm>
          <a:prstGeom prst="roundRect">
            <a:avLst>
              <a:gd fmla="val 13968" name="adj"/>
            </a:avLst>
          </a:prstGeom>
          <a:noFill/>
          <a:ln>
            <a:noFill/>
          </a:ln>
        </p:spPr>
      </p:sp>
      <p:sp>
        <p:nvSpPr>
          <p:cNvPr id="478" name="Google Shape;478;p60"/>
          <p:cNvSpPr txBox="1"/>
          <p:nvPr>
            <p:ph idx="6" type="title"/>
          </p:nvPr>
        </p:nvSpPr>
        <p:spPr>
          <a:xfrm>
            <a:off x="173315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479" name="Google Shape;479;p60"/>
          <p:cNvSpPr/>
          <p:nvPr>
            <p:ph idx="7" type="pic"/>
          </p:nvPr>
        </p:nvSpPr>
        <p:spPr>
          <a:xfrm>
            <a:off x="6556600" y="1872750"/>
            <a:ext cx="2304000" cy="1111800"/>
          </a:xfrm>
          <a:prstGeom prst="roundRect">
            <a:avLst>
              <a:gd fmla="val 13968" name="adj"/>
            </a:avLst>
          </a:prstGeom>
          <a:noFill/>
          <a:ln>
            <a:noFill/>
          </a:ln>
        </p:spPr>
      </p:sp>
      <p:sp>
        <p:nvSpPr>
          <p:cNvPr id="480" name="Google Shape;480;p60"/>
          <p:cNvSpPr txBox="1"/>
          <p:nvPr>
            <p:ph idx="8" type="title"/>
          </p:nvPr>
        </p:nvSpPr>
        <p:spPr>
          <a:xfrm>
            <a:off x="173315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481" name="Google Shape;481;p60"/>
          <p:cNvSpPr txBox="1"/>
          <p:nvPr>
            <p:ph idx="9" type="title"/>
          </p:nvPr>
        </p:nvSpPr>
        <p:spPr>
          <a:xfrm>
            <a:off x="414310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482" name="Google Shape;482;p60"/>
          <p:cNvSpPr txBox="1"/>
          <p:nvPr>
            <p:ph idx="13" type="title"/>
          </p:nvPr>
        </p:nvSpPr>
        <p:spPr>
          <a:xfrm>
            <a:off x="414310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483" name="Google Shape;483;p60"/>
          <p:cNvSpPr txBox="1"/>
          <p:nvPr>
            <p:ph idx="14" type="title"/>
          </p:nvPr>
        </p:nvSpPr>
        <p:spPr>
          <a:xfrm>
            <a:off x="655305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484" name="Google Shape;484;p60"/>
          <p:cNvSpPr txBox="1"/>
          <p:nvPr>
            <p:ph idx="15" type="title"/>
          </p:nvPr>
        </p:nvSpPr>
        <p:spPr>
          <a:xfrm>
            <a:off x="655305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485" name="Google Shape;485;p60"/>
          <p:cNvSpPr txBox="1"/>
          <p:nvPr>
            <p:ph idx="16"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86" name="Google Shape;486;p60"/>
          <p:cNvSpPr txBox="1"/>
          <p:nvPr>
            <p:ph idx="17"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8">
  <p:cSld name="BLANK_1_1_1_1_1_1_1_1_1_1_1_1_1_1_4_3">
    <p:spTree>
      <p:nvGrpSpPr>
        <p:cNvPr id="487" name="Shape 487"/>
        <p:cNvGrpSpPr/>
        <p:nvPr/>
      </p:nvGrpSpPr>
      <p:grpSpPr>
        <a:xfrm>
          <a:off x="0" y="0"/>
          <a:ext cx="0" cy="0"/>
          <a:chOff x="0" y="0"/>
          <a:chExt cx="0" cy="0"/>
        </a:xfrm>
      </p:grpSpPr>
      <p:sp>
        <p:nvSpPr>
          <p:cNvPr id="488" name="Google Shape;488;p61"/>
          <p:cNvSpPr txBox="1"/>
          <p:nvPr>
            <p:ph idx="1" type="body"/>
          </p:nvPr>
        </p:nvSpPr>
        <p:spPr>
          <a:xfrm>
            <a:off x="1731400"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89" name="Google Shape;489;p61"/>
          <p:cNvSpPr txBox="1"/>
          <p:nvPr>
            <p:ph idx="2" type="body"/>
          </p:nvPr>
        </p:nvSpPr>
        <p:spPr>
          <a:xfrm>
            <a:off x="4143075"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90" name="Google Shape;490;p61"/>
          <p:cNvSpPr txBox="1"/>
          <p:nvPr>
            <p:ph idx="3" type="body"/>
          </p:nvPr>
        </p:nvSpPr>
        <p:spPr>
          <a:xfrm>
            <a:off x="6554750"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91" name="Google Shape;491;p61"/>
          <p:cNvSpPr txBox="1"/>
          <p:nvPr>
            <p:ph idx="4" type="subTitle"/>
          </p:nvPr>
        </p:nvSpPr>
        <p:spPr>
          <a:xfrm>
            <a:off x="1731400"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492" name="Google Shape;492;p61"/>
          <p:cNvSpPr txBox="1"/>
          <p:nvPr>
            <p:ph idx="5" type="subTitle"/>
          </p:nvPr>
        </p:nvSpPr>
        <p:spPr>
          <a:xfrm>
            <a:off x="4143075"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493" name="Google Shape;493;p61"/>
          <p:cNvSpPr txBox="1"/>
          <p:nvPr>
            <p:ph idx="6" type="subTitle"/>
          </p:nvPr>
        </p:nvSpPr>
        <p:spPr>
          <a:xfrm>
            <a:off x="6554750"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494" name="Google Shape;494;p61"/>
          <p:cNvSpPr txBox="1"/>
          <p:nvPr>
            <p:ph type="title"/>
          </p:nvPr>
        </p:nvSpPr>
        <p:spPr>
          <a:xfrm>
            <a:off x="1731400"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495" name="Google Shape;495;p61"/>
          <p:cNvSpPr txBox="1"/>
          <p:nvPr>
            <p:ph idx="7" type="title"/>
          </p:nvPr>
        </p:nvSpPr>
        <p:spPr>
          <a:xfrm>
            <a:off x="4143075"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496" name="Google Shape;496;p61"/>
          <p:cNvSpPr txBox="1"/>
          <p:nvPr>
            <p:ph idx="8" type="title"/>
          </p:nvPr>
        </p:nvSpPr>
        <p:spPr>
          <a:xfrm>
            <a:off x="6554750"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497" name="Google Shape;497;p61"/>
          <p:cNvSpPr txBox="1"/>
          <p:nvPr>
            <p:ph idx="9" type="title"/>
          </p:nvPr>
        </p:nvSpPr>
        <p:spPr>
          <a:xfrm>
            <a:off x="284775" y="282900"/>
            <a:ext cx="8574900" cy="10701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498" name="Google Shape;498;p61"/>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99" name="Google Shape;499;p61"/>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6">
  <p:cSld name="BLANK_1_1_1_1_1_1_2_2_1_1_1_1">
    <p:bg>
      <p:bgPr>
        <a:gradFill>
          <a:gsLst>
            <a:gs pos="0">
              <a:schemeClr val="dk1"/>
            </a:gs>
            <a:gs pos="73000">
              <a:schemeClr val="dk1"/>
            </a:gs>
            <a:gs pos="100000">
              <a:schemeClr val="accent4"/>
            </a:gs>
          </a:gsLst>
          <a:lin ang="8099331" scaled="0"/>
        </a:gradFill>
      </p:bgPr>
    </p:bg>
    <p:spTree>
      <p:nvGrpSpPr>
        <p:cNvPr id="57" name="Shape 57"/>
        <p:cNvGrpSpPr/>
        <p:nvPr/>
      </p:nvGrpSpPr>
      <p:grpSpPr>
        <a:xfrm>
          <a:off x="0" y="0"/>
          <a:ext cx="0" cy="0"/>
          <a:chOff x="0" y="0"/>
          <a:chExt cx="0" cy="0"/>
        </a:xfrm>
      </p:grpSpPr>
      <p:sp>
        <p:nvSpPr>
          <p:cNvPr id="58" name="Google Shape;58;p7"/>
          <p:cNvSpPr txBox="1"/>
          <p:nvPr>
            <p:ph type="title"/>
          </p:nvPr>
        </p:nvSpPr>
        <p:spPr>
          <a:xfrm>
            <a:off x="1500900" y="286200"/>
            <a:ext cx="7358400" cy="1913100"/>
          </a:xfrm>
          <a:prstGeom prst="rect">
            <a:avLst/>
          </a:prstGeom>
        </p:spPr>
        <p:txBody>
          <a:bodyPr anchorCtr="0" anchor="t" bIns="91425" lIns="91425" spcFirstLastPara="1" rIns="91425" wrap="square" tIns="91425">
            <a:noAutofit/>
          </a:bodyPr>
          <a:lstStyle>
            <a:lvl1pPr lvl="0">
              <a:spcBef>
                <a:spcPts val="0"/>
              </a:spcBef>
              <a:spcAft>
                <a:spcPts val="0"/>
              </a:spcAft>
              <a:buNone/>
              <a:defRPr sz="2800">
                <a:solidFill>
                  <a:schemeClr val="lt2"/>
                </a:solidFill>
              </a:defRPr>
            </a:lvl1pPr>
            <a:lvl2pPr lvl="1">
              <a:spcBef>
                <a:spcPts val="0"/>
              </a:spcBef>
              <a:spcAft>
                <a:spcPts val="0"/>
              </a:spcAft>
              <a:buNone/>
              <a:defRPr sz="2800">
                <a:solidFill>
                  <a:schemeClr val="lt2"/>
                </a:solidFill>
              </a:defRPr>
            </a:lvl2pPr>
            <a:lvl3pPr lvl="2">
              <a:spcBef>
                <a:spcPts val="0"/>
              </a:spcBef>
              <a:spcAft>
                <a:spcPts val="0"/>
              </a:spcAft>
              <a:buNone/>
              <a:defRPr sz="2800">
                <a:solidFill>
                  <a:schemeClr val="lt2"/>
                </a:solidFill>
              </a:defRPr>
            </a:lvl3pPr>
            <a:lvl4pPr lvl="3">
              <a:spcBef>
                <a:spcPts val="0"/>
              </a:spcBef>
              <a:spcAft>
                <a:spcPts val="0"/>
              </a:spcAft>
              <a:buNone/>
              <a:defRPr sz="2800">
                <a:solidFill>
                  <a:schemeClr val="lt2"/>
                </a:solidFill>
              </a:defRPr>
            </a:lvl4pPr>
            <a:lvl5pPr lvl="4">
              <a:spcBef>
                <a:spcPts val="0"/>
              </a:spcBef>
              <a:spcAft>
                <a:spcPts val="0"/>
              </a:spcAft>
              <a:buNone/>
              <a:defRPr sz="2800">
                <a:solidFill>
                  <a:schemeClr val="lt2"/>
                </a:solidFill>
              </a:defRPr>
            </a:lvl5pPr>
            <a:lvl6pPr lvl="5">
              <a:spcBef>
                <a:spcPts val="0"/>
              </a:spcBef>
              <a:spcAft>
                <a:spcPts val="0"/>
              </a:spcAft>
              <a:buNone/>
              <a:defRPr sz="2800">
                <a:solidFill>
                  <a:schemeClr val="lt2"/>
                </a:solidFill>
              </a:defRPr>
            </a:lvl6pPr>
            <a:lvl7pPr lvl="6">
              <a:spcBef>
                <a:spcPts val="0"/>
              </a:spcBef>
              <a:spcAft>
                <a:spcPts val="0"/>
              </a:spcAft>
              <a:buNone/>
              <a:defRPr sz="2800">
                <a:solidFill>
                  <a:schemeClr val="lt2"/>
                </a:solidFill>
              </a:defRPr>
            </a:lvl7pPr>
            <a:lvl8pPr lvl="7">
              <a:spcBef>
                <a:spcPts val="0"/>
              </a:spcBef>
              <a:spcAft>
                <a:spcPts val="0"/>
              </a:spcAft>
              <a:buNone/>
              <a:defRPr sz="2800">
                <a:solidFill>
                  <a:schemeClr val="lt2"/>
                </a:solidFill>
              </a:defRPr>
            </a:lvl8pPr>
            <a:lvl9pPr lvl="8">
              <a:spcBef>
                <a:spcPts val="0"/>
              </a:spcBef>
              <a:spcAft>
                <a:spcPts val="0"/>
              </a:spcAft>
              <a:buNone/>
              <a:defRPr sz="2800">
                <a:solidFill>
                  <a:schemeClr val="lt2"/>
                </a:solidFill>
              </a:defRPr>
            </a:lvl9pPr>
          </a:lstStyle>
          <a:p/>
        </p:txBody>
      </p:sp>
      <p:pic>
        <p:nvPicPr>
          <p:cNvPr descr="A blue amoeba shape" id="59" name="Google Shape;59;p7"/>
          <p:cNvPicPr preferRelativeResize="0"/>
          <p:nvPr/>
        </p:nvPicPr>
        <p:blipFill>
          <a:blip r:embed="rId2">
            <a:alphaModFix/>
          </a:blip>
          <a:stretch>
            <a:fillRect/>
          </a:stretch>
        </p:blipFill>
        <p:spPr>
          <a:xfrm>
            <a:off x="319125" y="307052"/>
            <a:ext cx="377224" cy="337023"/>
          </a:xfrm>
          <a:prstGeom prst="rect">
            <a:avLst/>
          </a:prstGeom>
          <a:noFill/>
          <a:ln>
            <a:noFill/>
          </a:ln>
        </p:spPr>
      </p:pic>
      <p:pic>
        <p:nvPicPr>
          <p:cNvPr descr="A turquoise amoeba shape" id="60" name="Google Shape;60;p7"/>
          <p:cNvPicPr preferRelativeResize="0"/>
          <p:nvPr/>
        </p:nvPicPr>
        <p:blipFill rotWithShape="1">
          <a:blip r:embed="rId3">
            <a:alphaModFix/>
          </a:blip>
          <a:srcRect b="0" l="-1461" r="0" t="0"/>
          <a:stretch/>
        </p:blipFill>
        <p:spPr>
          <a:xfrm flipH="1">
            <a:off x="344750" y="2024375"/>
            <a:ext cx="377224" cy="332176"/>
          </a:xfrm>
          <a:prstGeom prst="rect">
            <a:avLst/>
          </a:prstGeom>
          <a:noFill/>
          <a:ln>
            <a:noFill/>
          </a:ln>
        </p:spPr>
      </p:pic>
      <p:pic>
        <p:nvPicPr>
          <p:cNvPr descr="A pink amoeba shape" id="61" name="Google Shape;61;p7"/>
          <p:cNvPicPr preferRelativeResize="0"/>
          <p:nvPr/>
        </p:nvPicPr>
        <p:blipFill rotWithShape="1">
          <a:blip r:embed="rId4">
            <a:alphaModFix/>
          </a:blip>
          <a:srcRect b="39" l="0" r="0" t="29"/>
          <a:stretch/>
        </p:blipFill>
        <p:spPr>
          <a:xfrm>
            <a:off x="341638" y="1177024"/>
            <a:ext cx="332176" cy="314402"/>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_1">
    <p:spTree>
      <p:nvGrpSpPr>
        <p:cNvPr id="500" name="Shape 500"/>
        <p:cNvGrpSpPr/>
        <p:nvPr/>
      </p:nvGrpSpPr>
      <p:grpSpPr>
        <a:xfrm>
          <a:off x="0" y="0"/>
          <a:ext cx="0" cy="0"/>
          <a:chOff x="0" y="0"/>
          <a:chExt cx="0" cy="0"/>
        </a:xfrm>
      </p:grpSpPr>
      <p:sp>
        <p:nvSpPr>
          <p:cNvPr id="501" name="Google Shape;501;p62"/>
          <p:cNvSpPr txBox="1"/>
          <p:nvPr>
            <p:ph type="title"/>
          </p:nvPr>
        </p:nvSpPr>
        <p:spPr>
          <a:xfrm>
            <a:off x="284775" y="282900"/>
            <a:ext cx="35121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02" name="Google Shape;502;p62"/>
          <p:cNvSpPr txBox="1"/>
          <p:nvPr>
            <p:ph idx="1" type="body"/>
          </p:nvPr>
        </p:nvSpPr>
        <p:spPr>
          <a:xfrm>
            <a:off x="6795150" y="509451"/>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03" name="Google Shape;503;p62"/>
          <p:cNvSpPr txBox="1"/>
          <p:nvPr>
            <p:ph idx="2" type="title"/>
          </p:nvPr>
        </p:nvSpPr>
        <p:spPr>
          <a:xfrm>
            <a:off x="5494245" y="509451"/>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04" name="Google Shape;504;p62"/>
          <p:cNvSpPr txBox="1"/>
          <p:nvPr>
            <p:ph idx="3" type="body"/>
          </p:nvPr>
        </p:nvSpPr>
        <p:spPr>
          <a:xfrm>
            <a:off x="6795150" y="1596758"/>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05" name="Google Shape;505;p62"/>
          <p:cNvSpPr txBox="1"/>
          <p:nvPr>
            <p:ph idx="4" type="title"/>
          </p:nvPr>
        </p:nvSpPr>
        <p:spPr>
          <a:xfrm>
            <a:off x="5494245" y="1596758"/>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06" name="Google Shape;506;p62"/>
          <p:cNvSpPr txBox="1"/>
          <p:nvPr>
            <p:ph idx="5" type="body"/>
          </p:nvPr>
        </p:nvSpPr>
        <p:spPr>
          <a:xfrm>
            <a:off x="6795150" y="2684065"/>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07" name="Google Shape;507;p62"/>
          <p:cNvSpPr txBox="1"/>
          <p:nvPr>
            <p:ph idx="6" type="title"/>
          </p:nvPr>
        </p:nvSpPr>
        <p:spPr>
          <a:xfrm>
            <a:off x="5494245" y="2684065"/>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08" name="Google Shape;508;p62"/>
          <p:cNvSpPr txBox="1"/>
          <p:nvPr>
            <p:ph idx="7" type="body"/>
          </p:nvPr>
        </p:nvSpPr>
        <p:spPr>
          <a:xfrm>
            <a:off x="6795150" y="3771372"/>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09" name="Google Shape;509;p62"/>
          <p:cNvSpPr txBox="1"/>
          <p:nvPr>
            <p:ph idx="8" type="title"/>
          </p:nvPr>
        </p:nvSpPr>
        <p:spPr>
          <a:xfrm>
            <a:off x="5494245" y="3771372"/>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10" name="Google Shape;510;p62"/>
          <p:cNvSpPr txBox="1"/>
          <p:nvPr>
            <p:ph idx="9"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11" name="Google Shape;511;p62"/>
          <p:cNvSpPr txBox="1"/>
          <p:nvPr>
            <p:ph idx="1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512" name="Google Shape;512;p62"/>
          <p:cNvSpPr txBox="1"/>
          <p:nvPr>
            <p:ph idx="14" type="title"/>
          </p:nvPr>
        </p:nvSpPr>
        <p:spPr>
          <a:xfrm>
            <a:off x="4731400" y="509451"/>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solidFill>
                  <a:schemeClr val="lt2"/>
                </a:solidFill>
              </a:defRPr>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513" name="Google Shape;513;p62"/>
          <p:cNvSpPr txBox="1"/>
          <p:nvPr>
            <p:ph idx="15" type="title"/>
          </p:nvPr>
        </p:nvSpPr>
        <p:spPr>
          <a:xfrm>
            <a:off x="4731400" y="1596758"/>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514" name="Google Shape;514;p62"/>
          <p:cNvSpPr txBox="1"/>
          <p:nvPr>
            <p:ph idx="16" type="title"/>
          </p:nvPr>
        </p:nvSpPr>
        <p:spPr>
          <a:xfrm>
            <a:off x="4731400" y="2684065"/>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515" name="Google Shape;515;p62"/>
          <p:cNvSpPr txBox="1"/>
          <p:nvPr>
            <p:ph idx="17" type="title"/>
          </p:nvPr>
        </p:nvSpPr>
        <p:spPr>
          <a:xfrm>
            <a:off x="4731400" y="3771372"/>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4">
  <p:cSld name="CUSTOM_2_1_1">
    <p:spTree>
      <p:nvGrpSpPr>
        <p:cNvPr id="516" name="Shape 516"/>
        <p:cNvGrpSpPr/>
        <p:nvPr/>
      </p:nvGrpSpPr>
      <p:grpSpPr>
        <a:xfrm>
          <a:off x="0" y="0"/>
          <a:ext cx="0" cy="0"/>
          <a:chOff x="0" y="0"/>
          <a:chExt cx="0" cy="0"/>
        </a:xfrm>
      </p:grpSpPr>
      <p:sp>
        <p:nvSpPr>
          <p:cNvPr id="517" name="Google Shape;517;p63"/>
          <p:cNvSpPr txBox="1"/>
          <p:nvPr>
            <p:ph idx="1" type="body"/>
          </p:nvPr>
        </p:nvSpPr>
        <p:spPr>
          <a:xfrm>
            <a:off x="6071873" y="767058"/>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18" name="Google Shape;518;p63"/>
          <p:cNvSpPr txBox="1"/>
          <p:nvPr>
            <p:ph idx="2" type="body"/>
          </p:nvPr>
        </p:nvSpPr>
        <p:spPr>
          <a:xfrm>
            <a:off x="3178225" y="767058"/>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519" name="Google Shape;519;p63"/>
          <p:cNvSpPr txBox="1"/>
          <p:nvPr>
            <p:ph idx="3" type="body"/>
          </p:nvPr>
        </p:nvSpPr>
        <p:spPr>
          <a:xfrm>
            <a:off x="6071873" y="2993932"/>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20" name="Google Shape;520;p63"/>
          <p:cNvSpPr txBox="1"/>
          <p:nvPr>
            <p:ph idx="4" type="body"/>
          </p:nvPr>
        </p:nvSpPr>
        <p:spPr>
          <a:xfrm>
            <a:off x="3178225" y="2993932"/>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21" name="Google Shape;521;p63"/>
          <p:cNvSpPr txBox="1"/>
          <p:nvPr>
            <p:ph type="title"/>
          </p:nvPr>
        </p:nvSpPr>
        <p:spPr>
          <a:xfrm>
            <a:off x="3178383" y="282825"/>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defRPr>
            </a:lvl2pPr>
            <a:lvl3pPr lvl="2">
              <a:lnSpc>
                <a:spcPct val="115000"/>
              </a:lnSpc>
              <a:spcBef>
                <a:spcPts val="0"/>
              </a:spcBef>
              <a:spcAft>
                <a:spcPts val="0"/>
              </a:spcAft>
              <a:buNone/>
              <a:defRPr sz="1800">
                <a:solidFill>
                  <a:schemeClr val="lt2"/>
                </a:solidFill>
              </a:defRPr>
            </a:lvl3pPr>
            <a:lvl4pPr lvl="3">
              <a:lnSpc>
                <a:spcPct val="115000"/>
              </a:lnSpc>
              <a:spcBef>
                <a:spcPts val="0"/>
              </a:spcBef>
              <a:spcAft>
                <a:spcPts val="0"/>
              </a:spcAft>
              <a:buNone/>
              <a:defRPr sz="1800">
                <a:solidFill>
                  <a:schemeClr val="lt2"/>
                </a:solidFill>
              </a:defRPr>
            </a:lvl4pPr>
            <a:lvl5pPr lvl="4">
              <a:lnSpc>
                <a:spcPct val="115000"/>
              </a:lnSpc>
              <a:spcBef>
                <a:spcPts val="0"/>
              </a:spcBef>
              <a:spcAft>
                <a:spcPts val="0"/>
              </a:spcAft>
              <a:buNone/>
              <a:defRPr sz="1800">
                <a:solidFill>
                  <a:schemeClr val="lt2"/>
                </a:solidFill>
              </a:defRPr>
            </a:lvl5pPr>
            <a:lvl6pPr lvl="5">
              <a:lnSpc>
                <a:spcPct val="115000"/>
              </a:lnSpc>
              <a:spcBef>
                <a:spcPts val="0"/>
              </a:spcBef>
              <a:spcAft>
                <a:spcPts val="0"/>
              </a:spcAft>
              <a:buNone/>
              <a:defRPr sz="1800">
                <a:solidFill>
                  <a:schemeClr val="lt2"/>
                </a:solidFill>
              </a:defRPr>
            </a:lvl6pPr>
            <a:lvl7pPr lvl="6">
              <a:lnSpc>
                <a:spcPct val="115000"/>
              </a:lnSpc>
              <a:spcBef>
                <a:spcPts val="0"/>
              </a:spcBef>
              <a:spcAft>
                <a:spcPts val="0"/>
              </a:spcAft>
              <a:buNone/>
              <a:defRPr sz="1800">
                <a:solidFill>
                  <a:schemeClr val="lt2"/>
                </a:solidFill>
              </a:defRPr>
            </a:lvl7pPr>
            <a:lvl8pPr lvl="7">
              <a:lnSpc>
                <a:spcPct val="115000"/>
              </a:lnSpc>
              <a:spcBef>
                <a:spcPts val="0"/>
              </a:spcBef>
              <a:spcAft>
                <a:spcPts val="0"/>
              </a:spcAft>
              <a:buNone/>
              <a:defRPr sz="1800">
                <a:solidFill>
                  <a:schemeClr val="lt2"/>
                </a:solidFill>
              </a:defRPr>
            </a:lvl8pPr>
            <a:lvl9pPr lvl="8">
              <a:lnSpc>
                <a:spcPct val="115000"/>
              </a:lnSpc>
              <a:spcBef>
                <a:spcPts val="0"/>
              </a:spcBef>
              <a:spcAft>
                <a:spcPts val="0"/>
              </a:spcAft>
              <a:buNone/>
              <a:defRPr sz="1800">
                <a:solidFill>
                  <a:schemeClr val="lt2"/>
                </a:solidFill>
              </a:defRPr>
            </a:lvl9pPr>
          </a:lstStyle>
          <a:p/>
        </p:txBody>
      </p:sp>
      <p:sp>
        <p:nvSpPr>
          <p:cNvPr id="522" name="Google Shape;522;p63"/>
          <p:cNvSpPr txBox="1"/>
          <p:nvPr>
            <p:ph idx="5" type="title"/>
          </p:nvPr>
        </p:nvSpPr>
        <p:spPr>
          <a:xfrm>
            <a:off x="6072048" y="282825"/>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23" name="Google Shape;523;p63"/>
          <p:cNvSpPr txBox="1"/>
          <p:nvPr>
            <p:ph idx="6" type="title"/>
          </p:nvPr>
        </p:nvSpPr>
        <p:spPr>
          <a:xfrm>
            <a:off x="3178383" y="2509698"/>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24" name="Google Shape;524;p63"/>
          <p:cNvSpPr txBox="1"/>
          <p:nvPr>
            <p:ph idx="7" type="title"/>
          </p:nvPr>
        </p:nvSpPr>
        <p:spPr>
          <a:xfrm>
            <a:off x="6072048" y="2509698"/>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25" name="Google Shape;525;p63"/>
          <p:cNvSpPr txBox="1"/>
          <p:nvPr>
            <p:ph idx="8" type="title"/>
          </p:nvPr>
        </p:nvSpPr>
        <p:spPr>
          <a:xfrm>
            <a:off x="284775" y="282900"/>
            <a:ext cx="27876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26" name="Google Shape;526;p63"/>
          <p:cNvSpPr txBox="1"/>
          <p:nvPr>
            <p:ph idx="9" type="body"/>
          </p:nvPr>
        </p:nvSpPr>
        <p:spPr>
          <a:xfrm>
            <a:off x="284775" y="3598975"/>
            <a:ext cx="2064000" cy="10362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Char char="●"/>
              <a:defRPr b="1" sz="1000"/>
            </a:lvl1pPr>
            <a:lvl2pPr indent="-292100" lvl="1" marL="914400">
              <a:spcBef>
                <a:spcPts val="0"/>
              </a:spcBef>
              <a:spcAft>
                <a:spcPts val="0"/>
              </a:spcAft>
              <a:buSzPts val="1000"/>
              <a:buChar char="○"/>
              <a:defRPr b="1" sz="1000"/>
            </a:lvl2pPr>
            <a:lvl3pPr indent="-292100" lvl="2" marL="1371600">
              <a:spcBef>
                <a:spcPts val="0"/>
              </a:spcBef>
              <a:spcAft>
                <a:spcPts val="0"/>
              </a:spcAft>
              <a:buSzPts val="1000"/>
              <a:buChar char="■"/>
              <a:defRPr b="1" sz="1000"/>
            </a:lvl3pPr>
            <a:lvl4pPr indent="-292100" lvl="3" marL="1828800">
              <a:spcBef>
                <a:spcPts val="0"/>
              </a:spcBef>
              <a:spcAft>
                <a:spcPts val="0"/>
              </a:spcAft>
              <a:buSzPts val="1000"/>
              <a:buChar char="●"/>
              <a:defRPr b="1" sz="1000"/>
            </a:lvl4pPr>
            <a:lvl5pPr indent="-292100" lvl="4" marL="2286000">
              <a:spcBef>
                <a:spcPts val="0"/>
              </a:spcBef>
              <a:spcAft>
                <a:spcPts val="0"/>
              </a:spcAft>
              <a:buSzPts val="1000"/>
              <a:buChar char="○"/>
              <a:defRPr b="1" sz="1000"/>
            </a:lvl5pPr>
            <a:lvl6pPr indent="-292100" lvl="5" marL="2743200">
              <a:spcBef>
                <a:spcPts val="0"/>
              </a:spcBef>
              <a:spcAft>
                <a:spcPts val="0"/>
              </a:spcAft>
              <a:buSzPts val="1000"/>
              <a:buChar char="■"/>
              <a:defRPr b="1" sz="1000"/>
            </a:lvl6pPr>
            <a:lvl7pPr indent="-292100" lvl="6" marL="3200400">
              <a:spcBef>
                <a:spcPts val="0"/>
              </a:spcBef>
              <a:spcAft>
                <a:spcPts val="0"/>
              </a:spcAft>
              <a:buSzPts val="1000"/>
              <a:buChar char="●"/>
              <a:defRPr b="1" sz="1000"/>
            </a:lvl7pPr>
            <a:lvl8pPr indent="-292100" lvl="7" marL="3657600">
              <a:spcBef>
                <a:spcPts val="0"/>
              </a:spcBef>
              <a:spcAft>
                <a:spcPts val="0"/>
              </a:spcAft>
              <a:buSzPts val="1000"/>
              <a:buChar char="○"/>
              <a:defRPr b="1" sz="1000"/>
            </a:lvl8pPr>
            <a:lvl9pPr indent="-292100" lvl="8" marL="4114800">
              <a:spcBef>
                <a:spcPts val="0"/>
              </a:spcBef>
              <a:spcAft>
                <a:spcPts val="0"/>
              </a:spcAft>
              <a:buSzPts val="1000"/>
              <a:buChar char="■"/>
              <a:defRPr b="1" sz="1000"/>
            </a:lvl9pPr>
          </a:lstStyle>
          <a:p/>
        </p:txBody>
      </p:sp>
      <p:sp>
        <p:nvSpPr>
          <p:cNvPr id="527" name="Google Shape;527;p63"/>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28" name="Google Shape;528;p63"/>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5">
  <p:cSld name="CUSTOM_6">
    <p:spTree>
      <p:nvGrpSpPr>
        <p:cNvPr id="529" name="Shape 529"/>
        <p:cNvGrpSpPr/>
        <p:nvPr/>
      </p:nvGrpSpPr>
      <p:grpSpPr>
        <a:xfrm>
          <a:off x="0" y="0"/>
          <a:ext cx="0" cy="0"/>
          <a:chOff x="0" y="0"/>
          <a:chExt cx="0" cy="0"/>
        </a:xfrm>
      </p:grpSpPr>
      <p:sp>
        <p:nvSpPr>
          <p:cNvPr id="530" name="Google Shape;530;p64"/>
          <p:cNvSpPr txBox="1"/>
          <p:nvPr>
            <p:ph type="title"/>
          </p:nvPr>
        </p:nvSpPr>
        <p:spPr>
          <a:xfrm>
            <a:off x="7054825"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531" name="Google Shape;531;p64"/>
          <p:cNvSpPr txBox="1"/>
          <p:nvPr>
            <p:ph idx="2" type="title"/>
          </p:nvPr>
        </p:nvSpPr>
        <p:spPr>
          <a:xfrm>
            <a:off x="5249650"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532" name="Google Shape;532;p64"/>
          <p:cNvSpPr txBox="1"/>
          <p:nvPr>
            <p:ph idx="3" type="title"/>
          </p:nvPr>
        </p:nvSpPr>
        <p:spPr>
          <a:xfrm>
            <a:off x="3444475"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533" name="Google Shape;533;p64"/>
          <p:cNvSpPr txBox="1"/>
          <p:nvPr>
            <p:ph idx="4" type="title"/>
          </p:nvPr>
        </p:nvSpPr>
        <p:spPr>
          <a:xfrm>
            <a:off x="1624900"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solidFill>
                  <a:schemeClr val="lt2"/>
                </a:solidFill>
                <a:latin typeface="Instrument Sans"/>
                <a:ea typeface="Instrument Sans"/>
                <a:cs typeface="Instrument Sans"/>
                <a:sym typeface="Instrument Sans"/>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534" name="Google Shape;534;p64"/>
          <p:cNvSpPr txBox="1"/>
          <p:nvPr>
            <p:ph idx="1" type="body"/>
          </p:nvPr>
        </p:nvSpPr>
        <p:spPr>
          <a:xfrm>
            <a:off x="5249650"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35" name="Google Shape;535;p64"/>
          <p:cNvSpPr txBox="1"/>
          <p:nvPr>
            <p:ph idx="5" type="body"/>
          </p:nvPr>
        </p:nvSpPr>
        <p:spPr>
          <a:xfrm>
            <a:off x="3444475"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36" name="Google Shape;536;p64"/>
          <p:cNvSpPr txBox="1"/>
          <p:nvPr>
            <p:ph idx="6"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37" name="Google Shape;537;p64"/>
          <p:cNvSpPr txBox="1"/>
          <p:nvPr>
            <p:ph idx="7" type="title"/>
          </p:nvPr>
        </p:nvSpPr>
        <p:spPr>
          <a:xfrm>
            <a:off x="284800" y="2206500"/>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538" name="Google Shape;538;p64"/>
          <p:cNvSpPr txBox="1"/>
          <p:nvPr>
            <p:ph idx="8" type="title"/>
          </p:nvPr>
        </p:nvSpPr>
        <p:spPr>
          <a:xfrm>
            <a:off x="284800" y="2939825"/>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539" name="Google Shape;539;p64"/>
          <p:cNvSpPr txBox="1"/>
          <p:nvPr>
            <p:ph idx="9"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540" name="Google Shape;540;p64"/>
          <p:cNvSpPr txBox="1"/>
          <p:nvPr>
            <p:ph idx="13" type="title"/>
          </p:nvPr>
        </p:nvSpPr>
        <p:spPr>
          <a:xfrm>
            <a:off x="284800" y="3825550"/>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541" name="Google Shape;541;p64"/>
          <p:cNvSpPr txBox="1"/>
          <p:nvPr>
            <p:ph idx="1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42" name="Google Shape;542;p64"/>
          <p:cNvSpPr txBox="1"/>
          <p:nvPr>
            <p:ph idx="15" type="body"/>
          </p:nvPr>
        </p:nvSpPr>
        <p:spPr>
          <a:xfrm>
            <a:off x="1624900"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543" name="Google Shape;543;p64"/>
          <p:cNvSpPr txBox="1"/>
          <p:nvPr>
            <p:ph idx="16" type="body"/>
          </p:nvPr>
        </p:nvSpPr>
        <p:spPr>
          <a:xfrm>
            <a:off x="7054825"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44" name="Google Shape;544;p64"/>
          <p:cNvSpPr txBox="1"/>
          <p:nvPr>
            <p:ph idx="17"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6">
  <p:cSld name="CUSTOM_9">
    <p:spTree>
      <p:nvGrpSpPr>
        <p:cNvPr id="545" name="Shape 545"/>
        <p:cNvGrpSpPr/>
        <p:nvPr/>
      </p:nvGrpSpPr>
      <p:grpSpPr>
        <a:xfrm>
          <a:off x="0" y="0"/>
          <a:ext cx="0" cy="0"/>
          <a:chOff x="0" y="0"/>
          <a:chExt cx="0" cy="0"/>
        </a:xfrm>
      </p:grpSpPr>
      <p:sp>
        <p:nvSpPr>
          <p:cNvPr id="546" name="Google Shape;546;p65"/>
          <p:cNvSpPr txBox="1"/>
          <p:nvPr>
            <p:ph idx="1" type="body"/>
          </p:nvPr>
        </p:nvSpPr>
        <p:spPr>
          <a:xfrm>
            <a:off x="6795150"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547" name="Google Shape;547;p65"/>
          <p:cNvSpPr txBox="1"/>
          <p:nvPr>
            <p:ph type="title"/>
          </p:nvPr>
        </p:nvSpPr>
        <p:spPr>
          <a:xfrm>
            <a:off x="6795150"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48" name="Google Shape;548;p65"/>
          <p:cNvSpPr txBox="1"/>
          <p:nvPr>
            <p:ph idx="2" type="body"/>
          </p:nvPr>
        </p:nvSpPr>
        <p:spPr>
          <a:xfrm>
            <a:off x="3901625"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49" name="Google Shape;549;p65"/>
          <p:cNvSpPr txBox="1"/>
          <p:nvPr>
            <p:ph idx="3" type="body"/>
          </p:nvPr>
        </p:nvSpPr>
        <p:spPr>
          <a:xfrm>
            <a:off x="1731400"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50" name="Google Shape;550;p65"/>
          <p:cNvSpPr txBox="1"/>
          <p:nvPr>
            <p:ph idx="4" type="title"/>
          </p:nvPr>
        </p:nvSpPr>
        <p:spPr>
          <a:xfrm>
            <a:off x="3901625"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551" name="Google Shape;551;p65"/>
          <p:cNvSpPr txBox="1"/>
          <p:nvPr>
            <p:ph idx="5" type="title"/>
          </p:nvPr>
        </p:nvSpPr>
        <p:spPr>
          <a:xfrm>
            <a:off x="1731400"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552" name="Google Shape;552;p65"/>
          <p:cNvSpPr/>
          <p:nvPr/>
        </p:nvSpPr>
        <p:spPr>
          <a:xfrm flipH="1">
            <a:off x="4625100" y="282925"/>
            <a:ext cx="3510900" cy="2234100"/>
          </a:xfrm>
          <a:prstGeom prst="round2DiagRect">
            <a:avLst>
              <a:gd fmla="val 13968"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Outfit"/>
              <a:ea typeface="Outfit"/>
              <a:cs typeface="Outfit"/>
              <a:sym typeface="Outfit"/>
            </a:endParaRPr>
          </a:p>
        </p:txBody>
      </p:sp>
      <p:sp>
        <p:nvSpPr>
          <p:cNvPr id="553" name="Google Shape;553;p65"/>
          <p:cNvSpPr txBox="1"/>
          <p:nvPr>
            <p:ph idx="6"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554" name="Google Shape;554;p65"/>
          <p:cNvSpPr/>
          <p:nvPr>
            <p:ph idx="7" type="pic"/>
          </p:nvPr>
        </p:nvSpPr>
        <p:spPr>
          <a:xfrm>
            <a:off x="2561025" y="389125"/>
            <a:ext cx="1957500" cy="2025300"/>
          </a:xfrm>
          <a:prstGeom prst="roundRect">
            <a:avLst>
              <a:gd fmla="val 7835" name="adj"/>
            </a:avLst>
          </a:prstGeom>
          <a:noFill/>
          <a:ln>
            <a:noFill/>
          </a:ln>
        </p:spPr>
      </p:sp>
      <p:sp>
        <p:nvSpPr>
          <p:cNvPr id="555" name="Google Shape;555;p65"/>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56" name="Google Shape;556;p65"/>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ig ideas">
  <p:cSld name="CUSTOM_7">
    <p:spTree>
      <p:nvGrpSpPr>
        <p:cNvPr id="557" name="Shape 557"/>
        <p:cNvGrpSpPr/>
        <p:nvPr/>
      </p:nvGrpSpPr>
      <p:grpSpPr>
        <a:xfrm>
          <a:off x="0" y="0"/>
          <a:ext cx="0" cy="0"/>
          <a:chOff x="0" y="0"/>
          <a:chExt cx="0" cy="0"/>
        </a:xfrm>
      </p:grpSpPr>
      <p:sp>
        <p:nvSpPr>
          <p:cNvPr id="558" name="Google Shape;558;p66"/>
          <p:cNvSpPr txBox="1"/>
          <p:nvPr>
            <p:ph idx="1" type="body"/>
          </p:nvPr>
        </p:nvSpPr>
        <p:spPr>
          <a:xfrm>
            <a:off x="284775" y="1727100"/>
            <a:ext cx="2787300" cy="1677900"/>
          </a:xfrm>
          <a:prstGeom prst="rect">
            <a:avLst/>
          </a:prstGeom>
        </p:spPr>
        <p:txBody>
          <a:bodyPr anchorCtr="0" anchor="b" bIns="182875" lIns="164575" spcFirstLastPara="1" rIns="182875"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9" name="Google Shape;559;p66"/>
          <p:cNvSpPr txBox="1"/>
          <p:nvPr>
            <p:ph type="title"/>
          </p:nvPr>
        </p:nvSpPr>
        <p:spPr>
          <a:xfrm>
            <a:off x="284775" y="282900"/>
            <a:ext cx="3512100" cy="99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60" name="Google Shape;560;p66"/>
          <p:cNvSpPr txBox="1"/>
          <p:nvPr>
            <p:ph idx="2" type="title"/>
          </p:nvPr>
        </p:nvSpPr>
        <p:spPr>
          <a:xfrm>
            <a:off x="3178325" y="12792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61" name="Google Shape;561;p66"/>
          <p:cNvSpPr txBox="1"/>
          <p:nvPr>
            <p:ph idx="3" type="title"/>
          </p:nvPr>
        </p:nvSpPr>
        <p:spPr>
          <a:xfrm>
            <a:off x="3178325" y="30078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562" name="Google Shape;562;p66"/>
          <p:cNvSpPr txBox="1"/>
          <p:nvPr>
            <p:ph idx="4" type="title"/>
          </p:nvPr>
        </p:nvSpPr>
        <p:spPr>
          <a:xfrm>
            <a:off x="6071875" y="12792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63" name="Google Shape;563;p66"/>
          <p:cNvSpPr txBox="1"/>
          <p:nvPr>
            <p:ph idx="5" type="title"/>
          </p:nvPr>
        </p:nvSpPr>
        <p:spPr>
          <a:xfrm>
            <a:off x="6071875" y="30078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64" name="Google Shape;564;p66"/>
          <p:cNvSpPr txBox="1"/>
          <p:nvPr>
            <p:ph idx="6" type="title"/>
          </p:nvPr>
        </p:nvSpPr>
        <p:spPr>
          <a:xfrm>
            <a:off x="284775" y="351165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565" name="Google Shape;565;p66"/>
          <p:cNvSpPr txBox="1"/>
          <p:nvPr>
            <p:ph idx="7"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66" name="Google Shape;566;p66"/>
          <p:cNvSpPr txBox="1"/>
          <p:nvPr>
            <p:ph idx="8"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ig ideas - Alt 1">
  <p:cSld name="CUSTOM_8">
    <p:spTree>
      <p:nvGrpSpPr>
        <p:cNvPr id="567" name="Shape 567"/>
        <p:cNvGrpSpPr/>
        <p:nvPr/>
      </p:nvGrpSpPr>
      <p:grpSpPr>
        <a:xfrm>
          <a:off x="0" y="0"/>
          <a:ext cx="0" cy="0"/>
          <a:chOff x="0" y="0"/>
          <a:chExt cx="0" cy="0"/>
        </a:xfrm>
      </p:grpSpPr>
      <p:sp>
        <p:nvSpPr>
          <p:cNvPr id="568" name="Google Shape;568;p67"/>
          <p:cNvSpPr txBox="1"/>
          <p:nvPr>
            <p:ph idx="1" type="body"/>
          </p:nvPr>
        </p:nvSpPr>
        <p:spPr>
          <a:xfrm>
            <a:off x="1731400" y="1357250"/>
            <a:ext cx="2064000" cy="1677900"/>
          </a:xfrm>
          <a:prstGeom prst="rect">
            <a:avLst/>
          </a:prstGeom>
        </p:spPr>
        <p:txBody>
          <a:bodyPr anchorCtr="0" anchor="b" bIns="182875" lIns="164575" spcFirstLastPara="1" rIns="182875"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69" name="Google Shape;569;p67"/>
          <p:cNvSpPr txBox="1"/>
          <p:nvPr>
            <p:ph idx="2"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570" name="Google Shape;570;p67"/>
          <p:cNvSpPr txBox="1"/>
          <p:nvPr>
            <p:ph type="title"/>
          </p:nvPr>
        </p:nvSpPr>
        <p:spPr>
          <a:xfrm>
            <a:off x="3901625" y="389475"/>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71" name="Google Shape;571;p67"/>
          <p:cNvSpPr txBox="1"/>
          <p:nvPr>
            <p:ph idx="3" type="title"/>
          </p:nvPr>
        </p:nvSpPr>
        <p:spPr>
          <a:xfrm>
            <a:off x="3901625" y="2625650"/>
            <a:ext cx="35106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72" name="Google Shape;572;p67"/>
          <p:cNvSpPr txBox="1"/>
          <p:nvPr>
            <p:ph idx="4" type="title"/>
          </p:nvPr>
        </p:nvSpPr>
        <p:spPr>
          <a:xfrm>
            <a:off x="1731400" y="3144025"/>
            <a:ext cx="20640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73" name="Google Shape;573;p67"/>
          <p:cNvSpPr txBox="1"/>
          <p:nvPr>
            <p:ph idx="5" type="title"/>
          </p:nvPr>
        </p:nvSpPr>
        <p:spPr>
          <a:xfrm>
            <a:off x="6795150" y="389475"/>
            <a:ext cx="20640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74" name="Google Shape;574;p67"/>
          <p:cNvSpPr txBox="1"/>
          <p:nvPr>
            <p:ph idx="6" type="title"/>
          </p:nvPr>
        </p:nvSpPr>
        <p:spPr>
          <a:xfrm>
            <a:off x="7518450" y="2625650"/>
            <a:ext cx="13407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75" name="Google Shape;575;p67"/>
          <p:cNvSpPr txBox="1"/>
          <p:nvPr>
            <p:ph idx="7"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76" name="Google Shape;576;p67"/>
          <p:cNvSpPr txBox="1"/>
          <p:nvPr>
            <p:ph idx="8"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 Alt 2">
  <p:cSld name="BLANK_1_1_1_1_1_1_1_1_1_1_1_1_1_1_1_1_1_3">
    <p:spTree>
      <p:nvGrpSpPr>
        <p:cNvPr id="577" name="Shape 577"/>
        <p:cNvGrpSpPr/>
        <p:nvPr/>
      </p:nvGrpSpPr>
      <p:grpSpPr>
        <a:xfrm>
          <a:off x="0" y="0"/>
          <a:ext cx="0" cy="0"/>
          <a:chOff x="0" y="0"/>
          <a:chExt cx="0" cy="0"/>
        </a:xfrm>
      </p:grpSpPr>
      <p:sp>
        <p:nvSpPr>
          <p:cNvPr id="578" name="Google Shape;578;p68"/>
          <p:cNvSpPr txBox="1"/>
          <p:nvPr>
            <p:ph idx="1" type="body"/>
          </p:nvPr>
        </p:nvSpPr>
        <p:spPr>
          <a:xfrm>
            <a:off x="1883800" y="2695375"/>
            <a:ext cx="1564500" cy="1273500"/>
          </a:xfrm>
          <a:prstGeom prst="rect">
            <a:avLst/>
          </a:prstGeom>
        </p:spPr>
        <p:txBody>
          <a:bodyPr anchorCtr="0" anchor="t" bIns="0" lIns="0" spcFirstLastPara="1" rIns="0"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79" name="Google Shape;579;p68"/>
          <p:cNvSpPr txBox="1"/>
          <p:nvPr>
            <p:ph idx="2" type="body"/>
          </p:nvPr>
        </p:nvSpPr>
        <p:spPr>
          <a:xfrm>
            <a:off x="3571625" y="2695375"/>
            <a:ext cx="1564500" cy="1273500"/>
          </a:xfrm>
          <a:prstGeom prst="rect">
            <a:avLst/>
          </a:prstGeom>
        </p:spPr>
        <p:txBody>
          <a:bodyPr anchorCtr="0" anchor="t" bIns="0" lIns="0" spcFirstLastPara="1" rIns="91425"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80" name="Google Shape;580;p68"/>
          <p:cNvSpPr txBox="1"/>
          <p:nvPr>
            <p:ph idx="3" type="body"/>
          </p:nvPr>
        </p:nvSpPr>
        <p:spPr>
          <a:xfrm>
            <a:off x="5500650" y="2695375"/>
            <a:ext cx="1564500" cy="1273500"/>
          </a:xfrm>
          <a:prstGeom prst="rect">
            <a:avLst/>
          </a:prstGeom>
        </p:spPr>
        <p:txBody>
          <a:bodyPr anchorCtr="0" anchor="t" bIns="0" lIns="0" spcFirstLastPara="1" rIns="0"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81" name="Google Shape;581;p68"/>
          <p:cNvSpPr txBox="1"/>
          <p:nvPr>
            <p:ph idx="4" type="body"/>
          </p:nvPr>
        </p:nvSpPr>
        <p:spPr>
          <a:xfrm>
            <a:off x="7188475" y="2695375"/>
            <a:ext cx="1564500" cy="1273500"/>
          </a:xfrm>
          <a:prstGeom prst="rect">
            <a:avLst/>
          </a:prstGeom>
        </p:spPr>
        <p:txBody>
          <a:bodyPr anchorCtr="0" anchor="t" bIns="0" lIns="0" spcFirstLastPara="1" rIns="91425"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82" name="Google Shape;582;p68"/>
          <p:cNvSpPr txBox="1"/>
          <p:nvPr>
            <p:ph idx="5" type="subTitle"/>
          </p:nvPr>
        </p:nvSpPr>
        <p:spPr>
          <a:xfrm>
            <a:off x="1883800" y="2406325"/>
            <a:ext cx="3207300" cy="1692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583" name="Google Shape;583;p68"/>
          <p:cNvSpPr/>
          <p:nvPr>
            <p:ph idx="6" type="pic"/>
          </p:nvPr>
        </p:nvSpPr>
        <p:spPr>
          <a:xfrm>
            <a:off x="1731400" y="967275"/>
            <a:ext cx="2064000" cy="1273500"/>
          </a:xfrm>
          <a:prstGeom prst="round2DiagRect">
            <a:avLst>
              <a:gd fmla="val 0" name="adj1"/>
              <a:gd fmla="val 16572" name="adj2"/>
            </a:avLst>
          </a:prstGeom>
          <a:noFill/>
          <a:ln>
            <a:noFill/>
          </a:ln>
        </p:spPr>
      </p:sp>
      <p:sp>
        <p:nvSpPr>
          <p:cNvPr id="584" name="Google Shape;584;p68"/>
          <p:cNvSpPr/>
          <p:nvPr>
            <p:ph idx="7" type="pic"/>
          </p:nvPr>
        </p:nvSpPr>
        <p:spPr>
          <a:xfrm>
            <a:off x="5348325" y="967275"/>
            <a:ext cx="2064000" cy="1273500"/>
          </a:xfrm>
          <a:prstGeom prst="round2DiagRect">
            <a:avLst>
              <a:gd fmla="val 0" name="adj1"/>
              <a:gd fmla="val 16572" name="adj2"/>
            </a:avLst>
          </a:prstGeom>
          <a:noFill/>
          <a:ln>
            <a:noFill/>
          </a:ln>
        </p:spPr>
      </p:sp>
      <p:sp>
        <p:nvSpPr>
          <p:cNvPr id="585" name="Google Shape;585;p68"/>
          <p:cNvSpPr txBox="1"/>
          <p:nvPr>
            <p:ph idx="8" type="subTitle"/>
          </p:nvPr>
        </p:nvSpPr>
        <p:spPr>
          <a:xfrm>
            <a:off x="5500650" y="2406325"/>
            <a:ext cx="3207300" cy="1692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586" name="Google Shape;586;p68"/>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87" name="Google Shape;587;p68"/>
          <p:cNvSpPr txBox="1"/>
          <p:nvPr>
            <p:ph idx="9"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88" name="Google Shape;588;p68"/>
          <p:cNvSpPr txBox="1"/>
          <p:nvPr>
            <p:ph idx="1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p:cSld name="CUSTOM">
    <p:bg>
      <p:bgPr>
        <a:solidFill>
          <a:schemeClr val="lt2"/>
        </a:solidFill>
      </p:bgPr>
    </p:bg>
    <p:spTree>
      <p:nvGrpSpPr>
        <p:cNvPr id="589" name="Shape 589"/>
        <p:cNvGrpSpPr/>
        <p:nvPr/>
      </p:nvGrpSpPr>
      <p:grpSpPr>
        <a:xfrm>
          <a:off x="0" y="0"/>
          <a:ext cx="0" cy="0"/>
          <a:chOff x="0" y="0"/>
          <a:chExt cx="0" cy="0"/>
        </a:xfrm>
      </p:grpSpPr>
      <p:sp>
        <p:nvSpPr>
          <p:cNvPr id="590" name="Google Shape;590;p69"/>
          <p:cNvSpPr txBox="1"/>
          <p:nvPr>
            <p:ph idx="1" type="subTitle"/>
          </p:nvPr>
        </p:nvSpPr>
        <p:spPr>
          <a:xfrm>
            <a:off x="6794975"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591" name="Google Shape;591;p69"/>
          <p:cNvSpPr/>
          <p:nvPr>
            <p:ph idx="2" type="pic"/>
          </p:nvPr>
        </p:nvSpPr>
        <p:spPr>
          <a:xfrm>
            <a:off x="2455025" y="1980250"/>
            <a:ext cx="2064000" cy="1122300"/>
          </a:xfrm>
          <a:prstGeom prst="round2SameRect">
            <a:avLst>
              <a:gd fmla="val 16667" name="adj1"/>
              <a:gd fmla="val 0" name="adj2"/>
            </a:avLst>
          </a:prstGeom>
          <a:noFill/>
          <a:ln>
            <a:noFill/>
          </a:ln>
        </p:spPr>
      </p:sp>
      <p:sp>
        <p:nvSpPr>
          <p:cNvPr id="592" name="Google Shape;592;p69"/>
          <p:cNvSpPr txBox="1"/>
          <p:nvPr>
            <p:ph idx="3" type="subTitle"/>
          </p:nvPr>
        </p:nvSpPr>
        <p:spPr>
          <a:xfrm>
            <a:off x="2455025"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593" name="Google Shape;593;p69"/>
          <p:cNvSpPr/>
          <p:nvPr>
            <p:ph idx="4" type="pic"/>
          </p:nvPr>
        </p:nvSpPr>
        <p:spPr>
          <a:xfrm>
            <a:off x="4625000" y="1980250"/>
            <a:ext cx="2064000" cy="1122300"/>
          </a:xfrm>
          <a:prstGeom prst="round2SameRect">
            <a:avLst>
              <a:gd fmla="val 16667" name="adj1"/>
              <a:gd fmla="val 0" name="adj2"/>
            </a:avLst>
          </a:prstGeom>
          <a:noFill/>
          <a:ln>
            <a:noFill/>
          </a:ln>
        </p:spPr>
      </p:sp>
      <p:sp>
        <p:nvSpPr>
          <p:cNvPr id="594" name="Google Shape;594;p69"/>
          <p:cNvSpPr txBox="1"/>
          <p:nvPr>
            <p:ph idx="5" type="subTitle"/>
          </p:nvPr>
        </p:nvSpPr>
        <p:spPr>
          <a:xfrm>
            <a:off x="4625000"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595" name="Google Shape;595;p69"/>
          <p:cNvSpPr/>
          <p:nvPr>
            <p:ph idx="6" type="pic"/>
          </p:nvPr>
        </p:nvSpPr>
        <p:spPr>
          <a:xfrm>
            <a:off x="285050" y="1980250"/>
            <a:ext cx="2064000" cy="1122300"/>
          </a:xfrm>
          <a:prstGeom prst="round2SameRect">
            <a:avLst>
              <a:gd fmla="val 16667" name="adj1"/>
              <a:gd fmla="val 0" name="adj2"/>
            </a:avLst>
          </a:prstGeom>
          <a:noFill/>
          <a:ln>
            <a:noFill/>
          </a:ln>
        </p:spPr>
      </p:sp>
      <p:sp>
        <p:nvSpPr>
          <p:cNvPr id="596" name="Google Shape;596;p69"/>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97" name="Google Shape;597;p69"/>
          <p:cNvSpPr txBox="1"/>
          <p:nvPr>
            <p:ph idx="7" type="body"/>
          </p:nvPr>
        </p:nvSpPr>
        <p:spPr>
          <a:xfrm>
            <a:off x="284750"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98" name="Google Shape;598;p69"/>
          <p:cNvSpPr txBox="1"/>
          <p:nvPr>
            <p:ph idx="8" type="subTitle"/>
          </p:nvPr>
        </p:nvSpPr>
        <p:spPr>
          <a:xfrm>
            <a:off x="285050"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599" name="Google Shape;599;p69"/>
          <p:cNvSpPr txBox="1"/>
          <p:nvPr>
            <p:ph idx="9" type="body"/>
          </p:nvPr>
        </p:nvSpPr>
        <p:spPr>
          <a:xfrm>
            <a:off x="2454725"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00" name="Google Shape;600;p69"/>
          <p:cNvSpPr txBox="1"/>
          <p:nvPr>
            <p:ph idx="13" type="body"/>
          </p:nvPr>
        </p:nvSpPr>
        <p:spPr>
          <a:xfrm>
            <a:off x="4624700"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01" name="Google Shape;601;p69"/>
          <p:cNvSpPr txBox="1"/>
          <p:nvPr>
            <p:ph idx="14" type="body"/>
          </p:nvPr>
        </p:nvSpPr>
        <p:spPr>
          <a:xfrm>
            <a:off x="6794675"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02" name="Google Shape;602;p69"/>
          <p:cNvSpPr/>
          <p:nvPr>
            <p:ph idx="15" type="pic"/>
          </p:nvPr>
        </p:nvSpPr>
        <p:spPr>
          <a:xfrm>
            <a:off x="6794975" y="1980250"/>
            <a:ext cx="2064000" cy="1122300"/>
          </a:xfrm>
          <a:prstGeom prst="round2SameRect">
            <a:avLst>
              <a:gd fmla="val 16667" name="adj1"/>
              <a:gd fmla="val 0" name="adj2"/>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3">
  <p:cSld name="CUSTOM_3">
    <p:bg>
      <p:bgPr>
        <a:solidFill>
          <a:schemeClr val="lt2"/>
        </a:solidFill>
      </p:bgPr>
    </p:bg>
    <p:spTree>
      <p:nvGrpSpPr>
        <p:cNvPr id="603" name="Shape 603"/>
        <p:cNvGrpSpPr/>
        <p:nvPr/>
      </p:nvGrpSpPr>
      <p:grpSpPr>
        <a:xfrm>
          <a:off x="0" y="0"/>
          <a:ext cx="0" cy="0"/>
          <a:chOff x="0" y="0"/>
          <a:chExt cx="0" cy="0"/>
        </a:xfrm>
      </p:grpSpPr>
      <p:sp>
        <p:nvSpPr>
          <p:cNvPr id="604" name="Google Shape;604;p70"/>
          <p:cNvSpPr/>
          <p:nvPr>
            <p:ph idx="2" type="pic"/>
          </p:nvPr>
        </p:nvSpPr>
        <p:spPr>
          <a:xfrm>
            <a:off x="5965025" y="3740450"/>
            <a:ext cx="2894400" cy="1116900"/>
          </a:xfrm>
          <a:prstGeom prst="roundRect">
            <a:avLst>
              <a:gd fmla="val 13273" name="adj"/>
            </a:avLst>
          </a:prstGeom>
          <a:noFill/>
          <a:ln>
            <a:noFill/>
          </a:ln>
        </p:spPr>
      </p:sp>
      <p:sp>
        <p:nvSpPr>
          <p:cNvPr id="605" name="Google Shape;605;p70"/>
          <p:cNvSpPr/>
          <p:nvPr/>
        </p:nvSpPr>
        <p:spPr>
          <a:xfrm flipH="1" rot="10800000">
            <a:off x="575775" y="282975"/>
            <a:ext cx="7992600" cy="3457500"/>
          </a:xfrm>
          <a:prstGeom prst="round2DiagRect">
            <a:avLst>
              <a:gd fmla="val 9463"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606" name="Google Shape;606;p70"/>
          <p:cNvSpPr/>
          <p:nvPr/>
        </p:nvSpPr>
        <p:spPr>
          <a:xfrm flipH="1" rot="10800000">
            <a:off x="575775" y="3740475"/>
            <a:ext cx="5389200" cy="1116900"/>
          </a:xfrm>
          <a:prstGeom prst="round2DiagRect">
            <a:avLst>
              <a:gd fmla="val 16002"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607" name="Google Shape;607;p70"/>
          <p:cNvSpPr/>
          <p:nvPr/>
        </p:nvSpPr>
        <p:spPr>
          <a:xfrm rot="10800000">
            <a:off x="284775" y="282975"/>
            <a:ext cx="291000" cy="45744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608" name="Google Shape;608;p70"/>
          <p:cNvSpPr/>
          <p:nvPr/>
        </p:nvSpPr>
        <p:spPr>
          <a:xfrm rot="10800000">
            <a:off x="8568225" y="282900"/>
            <a:ext cx="291000" cy="3457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609" name="Google Shape;609;p70"/>
          <p:cNvSpPr txBox="1"/>
          <p:nvPr>
            <p:ph type="title"/>
          </p:nvPr>
        </p:nvSpPr>
        <p:spPr>
          <a:xfrm>
            <a:off x="917100" y="528525"/>
            <a:ext cx="7337100" cy="29121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0" name="Google Shape;610;p70"/>
          <p:cNvSpPr txBox="1"/>
          <p:nvPr>
            <p:ph idx="1" type="subTitle"/>
          </p:nvPr>
        </p:nvSpPr>
        <p:spPr>
          <a:xfrm>
            <a:off x="917100" y="3989175"/>
            <a:ext cx="4625100" cy="597900"/>
          </a:xfrm>
          <a:prstGeom prst="rect">
            <a:avLst/>
          </a:prstGeom>
        </p:spPr>
        <p:txBody>
          <a:bodyPr anchorCtr="0" anchor="t" bIns="0" lIns="0" spcFirstLastPara="1" rIns="0" wrap="square" tIns="0">
            <a:noAutofit/>
          </a:bodyPr>
          <a:lstStyle>
            <a:lvl1pPr lvl="0">
              <a:spcBef>
                <a:spcPts val="0"/>
              </a:spcBef>
              <a:spcAft>
                <a:spcPts val="0"/>
              </a:spcAft>
              <a:buSzPts val="1800"/>
              <a:buFont typeface="Outfit"/>
              <a:buNone/>
              <a:defRPr sz="1800">
                <a:latin typeface="Outfit"/>
                <a:ea typeface="Outfit"/>
                <a:cs typeface="Outfit"/>
                <a:sym typeface="Outfi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 Alt 1">
  <p:cSld name="CUSTOM_4">
    <p:bg>
      <p:bgPr>
        <a:solidFill>
          <a:schemeClr val="lt2"/>
        </a:solidFill>
      </p:bgPr>
    </p:bg>
    <p:spTree>
      <p:nvGrpSpPr>
        <p:cNvPr id="611" name="Shape 611"/>
        <p:cNvGrpSpPr/>
        <p:nvPr/>
      </p:nvGrpSpPr>
      <p:grpSpPr>
        <a:xfrm>
          <a:off x="0" y="0"/>
          <a:ext cx="0" cy="0"/>
          <a:chOff x="0" y="0"/>
          <a:chExt cx="0" cy="0"/>
        </a:xfrm>
      </p:grpSpPr>
      <p:sp>
        <p:nvSpPr>
          <p:cNvPr id="612" name="Google Shape;612;p71"/>
          <p:cNvSpPr/>
          <p:nvPr>
            <p:ph idx="2" type="pic"/>
          </p:nvPr>
        </p:nvSpPr>
        <p:spPr>
          <a:xfrm>
            <a:off x="717825" y="2478076"/>
            <a:ext cx="1197900" cy="1197900"/>
          </a:xfrm>
          <a:prstGeom prst="ellipse">
            <a:avLst/>
          </a:prstGeom>
          <a:noFill/>
          <a:ln cap="flat" cmpd="sng" w="9525">
            <a:solidFill>
              <a:schemeClr val="lt2"/>
            </a:solidFill>
            <a:prstDash val="solid"/>
            <a:round/>
            <a:headEnd len="sm" w="sm" type="none"/>
            <a:tailEnd len="sm" w="sm" type="none"/>
          </a:ln>
        </p:spPr>
      </p:sp>
      <p:sp>
        <p:nvSpPr>
          <p:cNvPr id="613" name="Google Shape;613;p71"/>
          <p:cNvSpPr/>
          <p:nvPr>
            <p:ph idx="3" type="pic"/>
          </p:nvPr>
        </p:nvSpPr>
        <p:spPr>
          <a:xfrm>
            <a:off x="2887875" y="2478076"/>
            <a:ext cx="1197900" cy="1197900"/>
          </a:xfrm>
          <a:prstGeom prst="ellipse">
            <a:avLst/>
          </a:prstGeom>
          <a:noFill/>
          <a:ln cap="flat" cmpd="sng" w="9525">
            <a:solidFill>
              <a:schemeClr val="lt2"/>
            </a:solidFill>
            <a:prstDash val="solid"/>
            <a:round/>
            <a:headEnd len="sm" w="sm" type="none"/>
            <a:tailEnd len="sm" w="sm" type="none"/>
          </a:ln>
        </p:spPr>
      </p:sp>
      <p:sp>
        <p:nvSpPr>
          <p:cNvPr id="614" name="Google Shape;614;p71"/>
          <p:cNvSpPr/>
          <p:nvPr>
            <p:ph idx="4" type="pic"/>
          </p:nvPr>
        </p:nvSpPr>
        <p:spPr>
          <a:xfrm>
            <a:off x="5057925" y="2478076"/>
            <a:ext cx="1197900" cy="1197900"/>
          </a:xfrm>
          <a:prstGeom prst="ellipse">
            <a:avLst/>
          </a:prstGeom>
          <a:noFill/>
          <a:ln cap="flat" cmpd="sng" w="9525">
            <a:solidFill>
              <a:schemeClr val="lt2"/>
            </a:solidFill>
            <a:prstDash val="solid"/>
            <a:round/>
            <a:headEnd len="sm" w="sm" type="none"/>
            <a:tailEnd len="sm" w="sm" type="none"/>
          </a:ln>
        </p:spPr>
      </p:sp>
      <p:sp>
        <p:nvSpPr>
          <p:cNvPr id="615" name="Google Shape;615;p71"/>
          <p:cNvSpPr/>
          <p:nvPr>
            <p:ph idx="5" type="pic"/>
          </p:nvPr>
        </p:nvSpPr>
        <p:spPr>
          <a:xfrm>
            <a:off x="7227975" y="2478076"/>
            <a:ext cx="1197900" cy="1197900"/>
          </a:xfrm>
          <a:prstGeom prst="ellipse">
            <a:avLst/>
          </a:prstGeom>
          <a:noFill/>
          <a:ln cap="flat" cmpd="sng" w="9525">
            <a:solidFill>
              <a:schemeClr val="lt2"/>
            </a:solidFill>
            <a:prstDash val="solid"/>
            <a:round/>
            <a:headEnd len="sm" w="sm" type="none"/>
            <a:tailEnd len="sm" w="sm" type="none"/>
          </a:ln>
        </p:spPr>
      </p:sp>
      <p:sp>
        <p:nvSpPr>
          <p:cNvPr id="616" name="Google Shape;616;p71"/>
          <p:cNvSpPr txBox="1"/>
          <p:nvPr>
            <p:ph idx="1" type="subTitle"/>
          </p:nvPr>
        </p:nvSpPr>
        <p:spPr>
          <a:xfrm>
            <a:off x="284775"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SzPts val="1800"/>
              <a:buNone/>
              <a:defRPr b="1" sz="18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17" name="Google Shape;617;p71"/>
          <p:cNvSpPr txBox="1"/>
          <p:nvPr>
            <p:ph idx="6" type="subTitle"/>
          </p:nvPr>
        </p:nvSpPr>
        <p:spPr>
          <a:xfrm>
            <a:off x="2454825"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1"/>
              </a:buClr>
              <a:buSzPts val="1800"/>
              <a:buNone/>
              <a:defRPr b="1" sz="1800"/>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p:txBody>
      </p:sp>
      <p:sp>
        <p:nvSpPr>
          <p:cNvPr id="618" name="Google Shape;618;p71"/>
          <p:cNvSpPr txBox="1"/>
          <p:nvPr>
            <p:ph idx="7" type="subTitle"/>
          </p:nvPr>
        </p:nvSpPr>
        <p:spPr>
          <a:xfrm>
            <a:off x="4624863"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1"/>
              </a:buClr>
              <a:buSzPts val="1800"/>
              <a:buNone/>
              <a:defRPr b="1" sz="1800"/>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p:txBody>
      </p:sp>
      <p:sp>
        <p:nvSpPr>
          <p:cNvPr id="619" name="Google Shape;619;p71"/>
          <p:cNvSpPr txBox="1"/>
          <p:nvPr>
            <p:ph idx="8" type="subTitle"/>
          </p:nvPr>
        </p:nvSpPr>
        <p:spPr>
          <a:xfrm>
            <a:off x="6794913"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2"/>
              </a:buClr>
              <a:buSzPts val="1800"/>
              <a:buNone/>
              <a:defRPr b="1" sz="1800">
                <a:solidFill>
                  <a:schemeClr val="lt2"/>
                </a:solidFill>
              </a:defRPr>
            </a:lvl1pPr>
            <a:lvl2pPr lvl="1">
              <a:lnSpc>
                <a:spcPct val="90000"/>
              </a:lnSpc>
              <a:spcBef>
                <a:spcPts val="0"/>
              </a:spcBef>
              <a:spcAft>
                <a:spcPts val="0"/>
              </a:spcAft>
              <a:buClr>
                <a:schemeClr val="lt2"/>
              </a:buClr>
              <a:buSzPts val="1200"/>
              <a:buNone/>
              <a:defRPr>
                <a:solidFill>
                  <a:schemeClr val="lt2"/>
                </a:solidFill>
              </a:defRPr>
            </a:lvl2pPr>
            <a:lvl3pPr lvl="2">
              <a:lnSpc>
                <a:spcPct val="90000"/>
              </a:lnSpc>
              <a:spcBef>
                <a:spcPts val="0"/>
              </a:spcBef>
              <a:spcAft>
                <a:spcPts val="0"/>
              </a:spcAft>
              <a:buClr>
                <a:schemeClr val="lt2"/>
              </a:buClr>
              <a:buSzPts val="1200"/>
              <a:buNone/>
              <a:defRPr>
                <a:solidFill>
                  <a:schemeClr val="lt2"/>
                </a:solidFill>
              </a:defRPr>
            </a:lvl3pPr>
            <a:lvl4pPr lvl="3">
              <a:lnSpc>
                <a:spcPct val="90000"/>
              </a:lnSpc>
              <a:spcBef>
                <a:spcPts val="0"/>
              </a:spcBef>
              <a:spcAft>
                <a:spcPts val="0"/>
              </a:spcAft>
              <a:buClr>
                <a:schemeClr val="lt2"/>
              </a:buClr>
              <a:buSzPts val="1200"/>
              <a:buNone/>
              <a:defRPr>
                <a:solidFill>
                  <a:schemeClr val="lt2"/>
                </a:solidFill>
              </a:defRPr>
            </a:lvl4pPr>
            <a:lvl5pPr lvl="4">
              <a:lnSpc>
                <a:spcPct val="90000"/>
              </a:lnSpc>
              <a:spcBef>
                <a:spcPts val="0"/>
              </a:spcBef>
              <a:spcAft>
                <a:spcPts val="0"/>
              </a:spcAft>
              <a:buClr>
                <a:schemeClr val="lt2"/>
              </a:buClr>
              <a:buSzPts val="1200"/>
              <a:buNone/>
              <a:defRPr>
                <a:solidFill>
                  <a:schemeClr val="lt2"/>
                </a:solidFill>
              </a:defRPr>
            </a:lvl5pPr>
            <a:lvl6pPr lvl="5">
              <a:lnSpc>
                <a:spcPct val="90000"/>
              </a:lnSpc>
              <a:spcBef>
                <a:spcPts val="0"/>
              </a:spcBef>
              <a:spcAft>
                <a:spcPts val="0"/>
              </a:spcAft>
              <a:buClr>
                <a:schemeClr val="lt2"/>
              </a:buClr>
              <a:buSzPts val="1200"/>
              <a:buNone/>
              <a:defRPr>
                <a:solidFill>
                  <a:schemeClr val="lt2"/>
                </a:solidFill>
              </a:defRPr>
            </a:lvl6pPr>
            <a:lvl7pPr lvl="6">
              <a:lnSpc>
                <a:spcPct val="90000"/>
              </a:lnSpc>
              <a:spcBef>
                <a:spcPts val="0"/>
              </a:spcBef>
              <a:spcAft>
                <a:spcPts val="0"/>
              </a:spcAft>
              <a:buClr>
                <a:schemeClr val="lt2"/>
              </a:buClr>
              <a:buSzPts val="1200"/>
              <a:buNone/>
              <a:defRPr>
                <a:solidFill>
                  <a:schemeClr val="lt2"/>
                </a:solidFill>
              </a:defRPr>
            </a:lvl7pPr>
            <a:lvl8pPr lvl="7">
              <a:lnSpc>
                <a:spcPct val="90000"/>
              </a:lnSpc>
              <a:spcBef>
                <a:spcPts val="0"/>
              </a:spcBef>
              <a:spcAft>
                <a:spcPts val="0"/>
              </a:spcAft>
              <a:buClr>
                <a:schemeClr val="lt2"/>
              </a:buClr>
              <a:buSzPts val="1200"/>
              <a:buNone/>
              <a:defRPr>
                <a:solidFill>
                  <a:schemeClr val="lt2"/>
                </a:solidFill>
              </a:defRPr>
            </a:lvl8pPr>
            <a:lvl9pPr lvl="8">
              <a:lnSpc>
                <a:spcPct val="90000"/>
              </a:lnSpc>
              <a:spcBef>
                <a:spcPts val="0"/>
              </a:spcBef>
              <a:spcAft>
                <a:spcPts val="0"/>
              </a:spcAft>
              <a:buClr>
                <a:schemeClr val="lt2"/>
              </a:buClr>
              <a:buSzPts val="1200"/>
              <a:buNone/>
              <a:defRPr>
                <a:solidFill>
                  <a:schemeClr val="lt2"/>
                </a:solidFill>
              </a:defRPr>
            </a:lvl9pPr>
          </a:lstStyle>
          <a:p/>
        </p:txBody>
      </p:sp>
      <p:sp>
        <p:nvSpPr>
          <p:cNvPr id="620" name="Google Shape;620;p71"/>
          <p:cNvSpPr txBox="1"/>
          <p:nvPr>
            <p:ph idx="9" type="subTitle"/>
          </p:nvPr>
        </p:nvSpPr>
        <p:spPr>
          <a:xfrm>
            <a:off x="28477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21" name="Google Shape;621;p71"/>
          <p:cNvSpPr txBox="1"/>
          <p:nvPr>
            <p:ph idx="13" type="subTitle"/>
          </p:nvPr>
        </p:nvSpPr>
        <p:spPr>
          <a:xfrm>
            <a:off x="245482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22" name="Google Shape;622;p71"/>
          <p:cNvSpPr txBox="1"/>
          <p:nvPr>
            <p:ph idx="14" type="subTitle"/>
          </p:nvPr>
        </p:nvSpPr>
        <p:spPr>
          <a:xfrm>
            <a:off x="462487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23" name="Google Shape;623;p71"/>
          <p:cNvSpPr txBox="1"/>
          <p:nvPr>
            <p:ph idx="15" type="subTitle"/>
          </p:nvPr>
        </p:nvSpPr>
        <p:spPr>
          <a:xfrm>
            <a:off x="679492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Clr>
                <a:schemeClr val="lt2"/>
              </a:buClr>
              <a:buSzPts val="1000"/>
              <a:buNone/>
              <a:defRPr sz="1000">
                <a:solidFill>
                  <a:schemeClr val="lt2"/>
                </a:solidFill>
              </a:defRPr>
            </a:lvl1pPr>
            <a:lvl2pPr lvl="1">
              <a:spcBef>
                <a:spcPts val="0"/>
              </a:spcBef>
              <a:spcAft>
                <a:spcPts val="0"/>
              </a:spcAft>
              <a:buClr>
                <a:schemeClr val="lt2"/>
              </a:buClr>
              <a:buSzPts val="1200"/>
              <a:buNone/>
              <a:defRPr>
                <a:solidFill>
                  <a:schemeClr val="lt2"/>
                </a:solidFill>
              </a:defRPr>
            </a:lvl2pPr>
            <a:lvl3pPr lvl="2">
              <a:spcBef>
                <a:spcPts val="0"/>
              </a:spcBef>
              <a:spcAft>
                <a:spcPts val="0"/>
              </a:spcAft>
              <a:buClr>
                <a:schemeClr val="lt2"/>
              </a:buClr>
              <a:buSzPts val="1200"/>
              <a:buNone/>
              <a:defRPr>
                <a:solidFill>
                  <a:schemeClr val="lt2"/>
                </a:solidFill>
              </a:defRPr>
            </a:lvl3pPr>
            <a:lvl4pPr lvl="3">
              <a:spcBef>
                <a:spcPts val="0"/>
              </a:spcBef>
              <a:spcAft>
                <a:spcPts val="0"/>
              </a:spcAft>
              <a:buClr>
                <a:schemeClr val="lt2"/>
              </a:buClr>
              <a:buSzPts val="1200"/>
              <a:buNone/>
              <a:defRPr>
                <a:solidFill>
                  <a:schemeClr val="lt2"/>
                </a:solidFill>
              </a:defRPr>
            </a:lvl4pPr>
            <a:lvl5pPr lvl="4">
              <a:spcBef>
                <a:spcPts val="0"/>
              </a:spcBef>
              <a:spcAft>
                <a:spcPts val="0"/>
              </a:spcAft>
              <a:buClr>
                <a:schemeClr val="lt2"/>
              </a:buClr>
              <a:buSzPts val="1200"/>
              <a:buNone/>
              <a:defRPr>
                <a:solidFill>
                  <a:schemeClr val="lt2"/>
                </a:solidFill>
              </a:defRPr>
            </a:lvl5pPr>
            <a:lvl6pPr lvl="5">
              <a:spcBef>
                <a:spcPts val="0"/>
              </a:spcBef>
              <a:spcAft>
                <a:spcPts val="0"/>
              </a:spcAft>
              <a:buClr>
                <a:schemeClr val="lt2"/>
              </a:buClr>
              <a:buSzPts val="1200"/>
              <a:buNone/>
              <a:defRPr>
                <a:solidFill>
                  <a:schemeClr val="lt2"/>
                </a:solidFill>
              </a:defRPr>
            </a:lvl6pPr>
            <a:lvl7pPr lvl="6">
              <a:spcBef>
                <a:spcPts val="0"/>
              </a:spcBef>
              <a:spcAft>
                <a:spcPts val="0"/>
              </a:spcAft>
              <a:buClr>
                <a:schemeClr val="lt2"/>
              </a:buClr>
              <a:buSzPts val="1200"/>
              <a:buNone/>
              <a:defRPr>
                <a:solidFill>
                  <a:schemeClr val="lt2"/>
                </a:solidFill>
              </a:defRPr>
            </a:lvl7pPr>
            <a:lvl8pPr lvl="7">
              <a:spcBef>
                <a:spcPts val="0"/>
              </a:spcBef>
              <a:spcAft>
                <a:spcPts val="0"/>
              </a:spcAft>
              <a:buClr>
                <a:schemeClr val="lt2"/>
              </a:buClr>
              <a:buSzPts val="1200"/>
              <a:buNone/>
              <a:defRPr>
                <a:solidFill>
                  <a:schemeClr val="lt2"/>
                </a:solidFill>
              </a:defRPr>
            </a:lvl8pPr>
            <a:lvl9pPr lvl="8">
              <a:spcBef>
                <a:spcPts val="0"/>
              </a:spcBef>
              <a:spcAft>
                <a:spcPts val="0"/>
              </a:spcAft>
              <a:buClr>
                <a:schemeClr val="lt2"/>
              </a:buClr>
              <a:buSzPts val="1200"/>
              <a:buNone/>
              <a:defRPr>
                <a:solidFill>
                  <a:schemeClr val="lt2"/>
                </a:solidFill>
              </a:defRPr>
            </a:lvl9pPr>
          </a:lstStyle>
          <a:p/>
        </p:txBody>
      </p:sp>
      <p:sp>
        <p:nvSpPr>
          <p:cNvPr id="624" name="Google Shape;624;p71"/>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7">
  <p:cSld name="CUSTOM">
    <p:bg>
      <p:bgPr>
        <a:gradFill>
          <a:gsLst>
            <a:gs pos="0">
              <a:schemeClr val="dk1"/>
            </a:gs>
            <a:gs pos="50000">
              <a:schemeClr val="dk1"/>
            </a:gs>
            <a:gs pos="100000">
              <a:schemeClr val="accent4"/>
            </a:gs>
          </a:gsLst>
          <a:lin ang="8099331" scaled="0"/>
        </a:gradFill>
      </p:bgPr>
    </p:bg>
    <p:spTree>
      <p:nvGrpSpPr>
        <p:cNvPr id="62" name="Shape 62"/>
        <p:cNvGrpSpPr/>
        <p:nvPr/>
      </p:nvGrpSpPr>
      <p:grpSpPr>
        <a:xfrm>
          <a:off x="0" y="0"/>
          <a:ext cx="0" cy="0"/>
          <a:chOff x="0" y="0"/>
          <a:chExt cx="0" cy="0"/>
        </a:xfrm>
      </p:grpSpPr>
      <p:sp>
        <p:nvSpPr>
          <p:cNvPr id="63" name="Google Shape;63;p8"/>
          <p:cNvSpPr/>
          <p:nvPr/>
        </p:nvSpPr>
        <p:spPr>
          <a:xfrm rot="5400000">
            <a:off x="2246400" y="2615175"/>
            <a:ext cx="280800" cy="4204200"/>
          </a:xfrm>
          <a:prstGeom prst="roundRect">
            <a:avLst>
              <a:gd fmla="val 50000" name="adj"/>
            </a:avLst>
          </a:prstGeom>
          <a:gradFill>
            <a:gsLst>
              <a:gs pos="0">
                <a:schemeClr val="dk1"/>
              </a:gs>
              <a:gs pos="50000">
                <a:schemeClr val="dk1"/>
              </a:gs>
              <a:gs pos="100000">
                <a:schemeClr val="dk2"/>
              </a:gs>
            </a:gsLst>
            <a:lin ang="2698631" scaled="0"/>
          </a:gra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64" name="Google Shape;64;p8"/>
          <p:cNvSpPr/>
          <p:nvPr/>
        </p:nvSpPr>
        <p:spPr>
          <a:xfrm rot="5400000">
            <a:off x="6512650" y="2836875"/>
            <a:ext cx="280800" cy="3760800"/>
          </a:xfrm>
          <a:prstGeom prst="roundRect">
            <a:avLst>
              <a:gd fmla="val 50000" name="adj"/>
            </a:avLst>
          </a:prstGeom>
          <a:gradFill>
            <a:gsLst>
              <a:gs pos="0">
                <a:schemeClr val="dk1"/>
              </a:gs>
              <a:gs pos="50000">
                <a:schemeClr val="dk1"/>
              </a:gs>
              <a:gs pos="100000">
                <a:schemeClr val="accent4"/>
              </a:gs>
            </a:gsLst>
            <a:lin ang="8100019" scaled="0"/>
          </a:gra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65" name="Google Shape;65;p8"/>
          <p:cNvSpPr/>
          <p:nvPr/>
        </p:nvSpPr>
        <p:spPr>
          <a:xfrm>
            <a:off x="4488900" y="4576875"/>
            <a:ext cx="280800" cy="2808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descr="A polygonal shape" id="66" name="Google Shape;66;p8"/>
          <p:cNvSpPr/>
          <p:nvPr/>
        </p:nvSpPr>
        <p:spPr>
          <a:xfrm>
            <a:off x="8535412" y="4576875"/>
            <a:ext cx="324000" cy="280800"/>
          </a:xfrm>
          <a:prstGeom prst="hexagon">
            <a:avLst>
              <a:gd fmla="val 30206" name="adj"/>
              <a:gd fmla="val 115470" name="vf"/>
            </a:avLst>
          </a:prstGeom>
          <a:solidFill>
            <a:schemeClr val="accent4"/>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8"/>
          <p:cNvSpPr txBox="1"/>
          <p:nvPr>
            <p:ph type="title"/>
          </p:nvPr>
        </p:nvSpPr>
        <p:spPr>
          <a:xfrm>
            <a:off x="284700" y="286200"/>
            <a:ext cx="4191300" cy="1120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5000">
                <a:solidFill>
                  <a:schemeClr val="lt2"/>
                </a:solidFill>
              </a:defRPr>
            </a:lvl1pPr>
            <a:lvl2pPr lvl="1">
              <a:lnSpc>
                <a:spcPct val="80000"/>
              </a:lnSpc>
              <a:spcBef>
                <a:spcPts val="0"/>
              </a:spcBef>
              <a:spcAft>
                <a:spcPts val="0"/>
              </a:spcAft>
              <a:buNone/>
              <a:defRPr sz="5000">
                <a:solidFill>
                  <a:schemeClr val="lt2"/>
                </a:solidFill>
              </a:defRPr>
            </a:lvl2pPr>
            <a:lvl3pPr lvl="2">
              <a:lnSpc>
                <a:spcPct val="80000"/>
              </a:lnSpc>
              <a:spcBef>
                <a:spcPts val="0"/>
              </a:spcBef>
              <a:spcAft>
                <a:spcPts val="0"/>
              </a:spcAft>
              <a:buNone/>
              <a:defRPr sz="5000">
                <a:solidFill>
                  <a:schemeClr val="lt2"/>
                </a:solidFill>
              </a:defRPr>
            </a:lvl3pPr>
            <a:lvl4pPr lvl="3">
              <a:lnSpc>
                <a:spcPct val="80000"/>
              </a:lnSpc>
              <a:spcBef>
                <a:spcPts val="0"/>
              </a:spcBef>
              <a:spcAft>
                <a:spcPts val="0"/>
              </a:spcAft>
              <a:buNone/>
              <a:defRPr sz="5000">
                <a:solidFill>
                  <a:schemeClr val="lt2"/>
                </a:solidFill>
              </a:defRPr>
            </a:lvl4pPr>
            <a:lvl5pPr lvl="4">
              <a:lnSpc>
                <a:spcPct val="80000"/>
              </a:lnSpc>
              <a:spcBef>
                <a:spcPts val="0"/>
              </a:spcBef>
              <a:spcAft>
                <a:spcPts val="0"/>
              </a:spcAft>
              <a:buNone/>
              <a:defRPr sz="5000">
                <a:solidFill>
                  <a:schemeClr val="lt2"/>
                </a:solidFill>
              </a:defRPr>
            </a:lvl5pPr>
            <a:lvl6pPr lvl="5">
              <a:lnSpc>
                <a:spcPct val="80000"/>
              </a:lnSpc>
              <a:spcBef>
                <a:spcPts val="0"/>
              </a:spcBef>
              <a:spcAft>
                <a:spcPts val="0"/>
              </a:spcAft>
              <a:buNone/>
              <a:defRPr sz="5000">
                <a:solidFill>
                  <a:schemeClr val="lt2"/>
                </a:solidFill>
              </a:defRPr>
            </a:lvl6pPr>
            <a:lvl7pPr lvl="6">
              <a:lnSpc>
                <a:spcPct val="80000"/>
              </a:lnSpc>
              <a:spcBef>
                <a:spcPts val="0"/>
              </a:spcBef>
              <a:spcAft>
                <a:spcPts val="0"/>
              </a:spcAft>
              <a:buNone/>
              <a:defRPr sz="5000">
                <a:solidFill>
                  <a:schemeClr val="lt2"/>
                </a:solidFill>
              </a:defRPr>
            </a:lvl7pPr>
            <a:lvl8pPr lvl="7">
              <a:lnSpc>
                <a:spcPct val="80000"/>
              </a:lnSpc>
              <a:spcBef>
                <a:spcPts val="0"/>
              </a:spcBef>
              <a:spcAft>
                <a:spcPts val="0"/>
              </a:spcAft>
              <a:buNone/>
              <a:defRPr sz="5000">
                <a:solidFill>
                  <a:schemeClr val="lt2"/>
                </a:solidFill>
              </a:defRPr>
            </a:lvl8pPr>
            <a:lvl9pPr lvl="8">
              <a:lnSpc>
                <a:spcPct val="80000"/>
              </a:lnSpc>
              <a:spcBef>
                <a:spcPts val="0"/>
              </a:spcBef>
              <a:spcAft>
                <a:spcPts val="0"/>
              </a:spcAft>
              <a:buNone/>
              <a:defRPr sz="5000">
                <a:solidFill>
                  <a:schemeClr val="lt2"/>
                </a:solidFill>
              </a:defRPr>
            </a:lvl9pPr>
          </a:lstStyle>
          <a:p/>
        </p:txBody>
      </p:sp>
      <p:pic>
        <p:nvPicPr>
          <p:cNvPr descr="A pink ball" id="68" name="Google Shape;68;p8"/>
          <p:cNvPicPr preferRelativeResize="0"/>
          <p:nvPr/>
        </p:nvPicPr>
        <p:blipFill rotWithShape="1">
          <a:blip r:embed="rId2">
            <a:alphaModFix/>
          </a:blip>
          <a:srcRect b="1653" l="0" r="0" t="1653"/>
          <a:stretch/>
        </p:blipFill>
        <p:spPr>
          <a:xfrm>
            <a:off x="288200" y="4579850"/>
            <a:ext cx="274800" cy="274800"/>
          </a:xfrm>
          <a:prstGeom prst="ellipse">
            <a:avLst/>
          </a:prstGeom>
          <a:noFill/>
          <a:ln>
            <a:noFill/>
          </a:ln>
        </p:spPr>
      </p:pic>
      <p:pic>
        <p:nvPicPr>
          <p:cNvPr descr="A purple ball" id="69" name="Google Shape;69;p8"/>
          <p:cNvPicPr preferRelativeResize="0"/>
          <p:nvPr/>
        </p:nvPicPr>
        <p:blipFill>
          <a:blip r:embed="rId3">
            <a:alphaModFix/>
          </a:blip>
          <a:stretch>
            <a:fillRect/>
          </a:stretch>
        </p:blipFill>
        <p:spPr>
          <a:xfrm>
            <a:off x="3760738" y="4579855"/>
            <a:ext cx="271200" cy="274840"/>
          </a:xfrm>
          <a:prstGeom prst="rect">
            <a:avLst/>
          </a:prstGeom>
          <a:noFill/>
          <a:ln>
            <a:noFill/>
          </a:ln>
        </p:spPr>
      </p:pic>
      <p:sp>
        <p:nvSpPr>
          <p:cNvPr id="70" name="Google Shape;70;p8"/>
          <p:cNvSpPr txBox="1"/>
          <p:nvPr>
            <p:ph idx="1" type="body"/>
          </p:nvPr>
        </p:nvSpPr>
        <p:spPr>
          <a:xfrm>
            <a:off x="4665500" y="286200"/>
            <a:ext cx="4191300" cy="857700"/>
          </a:xfrm>
          <a:prstGeom prst="rect">
            <a:avLst/>
          </a:prstGeom>
        </p:spPr>
        <p:txBody>
          <a:bodyPr anchorCtr="0" anchor="t" bIns="0" lIns="274300" spcFirstLastPara="1" rIns="274300"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 Alt 2">
  <p:cSld name="CUSTOM_12">
    <p:spTree>
      <p:nvGrpSpPr>
        <p:cNvPr id="625" name="Shape 625"/>
        <p:cNvGrpSpPr/>
        <p:nvPr/>
      </p:nvGrpSpPr>
      <p:grpSpPr>
        <a:xfrm>
          <a:off x="0" y="0"/>
          <a:ext cx="0" cy="0"/>
          <a:chOff x="0" y="0"/>
          <a:chExt cx="0" cy="0"/>
        </a:xfrm>
      </p:grpSpPr>
      <p:sp>
        <p:nvSpPr>
          <p:cNvPr id="626" name="Google Shape;626;p72"/>
          <p:cNvSpPr txBox="1"/>
          <p:nvPr>
            <p:ph type="title"/>
          </p:nvPr>
        </p:nvSpPr>
        <p:spPr>
          <a:xfrm>
            <a:off x="3901500" y="1277850"/>
            <a:ext cx="1157700" cy="1010400"/>
          </a:xfrm>
          <a:prstGeom prst="rect">
            <a:avLst/>
          </a:prstGeom>
        </p:spPr>
        <p:txBody>
          <a:bodyPr anchorCtr="0" anchor="t" bIns="0" lIns="164575" spcFirstLastPara="1" rIns="91425" wrap="square" tIns="164575">
            <a:spAutoFit/>
          </a:bodyPr>
          <a:lstStyle>
            <a:lvl1pPr lvl="0">
              <a:lnSpc>
                <a:spcPct val="100000"/>
              </a:lnSpc>
              <a:spcBef>
                <a:spcPts val="0"/>
              </a:spcBef>
              <a:spcAft>
                <a:spcPts val="0"/>
              </a:spcAft>
              <a:buNone/>
              <a:defRPr sz="10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27" name="Google Shape;627;p72"/>
          <p:cNvSpPr/>
          <p:nvPr>
            <p:ph idx="2" type="pic"/>
          </p:nvPr>
        </p:nvSpPr>
        <p:spPr>
          <a:xfrm>
            <a:off x="1731450" y="1277775"/>
            <a:ext cx="2062500" cy="3352200"/>
          </a:xfrm>
          <a:prstGeom prst="roundRect">
            <a:avLst>
              <a:gd fmla="val 10994" name="adj"/>
            </a:avLst>
          </a:prstGeom>
          <a:noFill/>
          <a:ln>
            <a:noFill/>
          </a:ln>
        </p:spPr>
      </p:sp>
      <p:sp>
        <p:nvSpPr>
          <p:cNvPr id="628" name="Google Shape;628;p72"/>
          <p:cNvSpPr txBox="1"/>
          <p:nvPr>
            <p:ph idx="3"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29" name="Google Shape;629;p72"/>
          <p:cNvSpPr txBox="1"/>
          <p:nvPr>
            <p:ph idx="1" type="subTitle"/>
          </p:nvPr>
        </p:nvSpPr>
        <p:spPr>
          <a:xfrm>
            <a:off x="1729925" y="1430175"/>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30" name="Google Shape;630;p72"/>
          <p:cNvSpPr txBox="1"/>
          <p:nvPr>
            <p:ph idx="4" type="title"/>
          </p:nvPr>
        </p:nvSpPr>
        <p:spPr>
          <a:xfrm>
            <a:off x="6071550" y="2401575"/>
            <a:ext cx="27879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631" name="Google Shape;631;p72"/>
          <p:cNvSpPr txBox="1"/>
          <p:nvPr>
            <p:ph idx="5"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32" name="Google Shape;632;p72"/>
          <p:cNvSpPr txBox="1"/>
          <p:nvPr>
            <p:ph idx="6"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633" name="Google Shape;633;p72"/>
          <p:cNvSpPr txBox="1"/>
          <p:nvPr>
            <p:ph idx="7" type="subTitle"/>
          </p:nvPr>
        </p:nvSpPr>
        <p:spPr>
          <a:xfrm>
            <a:off x="4071675" y="3061794"/>
            <a:ext cx="1728300" cy="173100"/>
          </a:xfrm>
          <a:prstGeom prst="rect">
            <a:avLst/>
          </a:prstGeom>
        </p:spPr>
        <p:txBody>
          <a:bodyPr anchorCtr="0" anchor="t" bIns="0" lIns="0" spcFirstLastPara="1" rIns="0" wrap="square" tIns="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34" name="Google Shape;634;p72"/>
          <p:cNvSpPr txBox="1"/>
          <p:nvPr>
            <p:ph idx="8" type="subTitle"/>
          </p:nvPr>
        </p:nvSpPr>
        <p:spPr>
          <a:xfrm>
            <a:off x="4071675" y="2542375"/>
            <a:ext cx="1728300" cy="519300"/>
          </a:xfrm>
          <a:prstGeom prst="rect">
            <a:avLst/>
          </a:prstGeom>
        </p:spPr>
        <p:txBody>
          <a:bodyPr anchorCtr="0" anchor="t" bIns="0" lIns="0" spcFirstLastPara="1" rIns="0" wrap="square" tIns="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p:txBody>
      </p:sp>
      <p:sp>
        <p:nvSpPr>
          <p:cNvPr id="635" name="Google Shape;635;p72"/>
          <p:cNvSpPr txBox="1"/>
          <p:nvPr>
            <p:ph idx="9" type="subTitle"/>
          </p:nvPr>
        </p:nvSpPr>
        <p:spPr>
          <a:xfrm>
            <a:off x="4071675" y="4178694"/>
            <a:ext cx="1728300" cy="173100"/>
          </a:xfrm>
          <a:prstGeom prst="rect">
            <a:avLst/>
          </a:prstGeom>
        </p:spPr>
        <p:txBody>
          <a:bodyPr anchorCtr="0" anchor="t" bIns="0" lIns="0" spcFirstLastPara="1" rIns="0" wrap="square" tIns="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36" name="Google Shape;636;p72"/>
          <p:cNvSpPr txBox="1"/>
          <p:nvPr>
            <p:ph idx="13" type="subTitle"/>
          </p:nvPr>
        </p:nvSpPr>
        <p:spPr>
          <a:xfrm>
            <a:off x="4071675" y="3659275"/>
            <a:ext cx="1728300" cy="519300"/>
          </a:xfrm>
          <a:prstGeom prst="rect">
            <a:avLst/>
          </a:prstGeom>
        </p:spPr>
        <p:txBody>
          <a:bodyPr anchorCtr="0" anchor="t" bIns="0" lIns="0" spcFirstLastPara="1" rIns="0" wrap="square" tIns="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able">
  <p:cSld name="CUSTOM_11">
    <p:spTree>
      <p:nvGrpSpPr>
        <p:cNvPr id="637" name="Shape 637"/>
        <p:cNvGrpSpPr/>
        <p:nvPr/>
      </p:nvGrpSpPr>
      <p:grpSpPr>
        <a:xfrm>
          <a:off x="0" y="0"/>
          <a:ext cx="0" cy="0"/>
          <a:chOff x="0" y="0"/>
          <a:chExt cx="0" cy="0"/>
        </a:xfrm>
      </p:grpSpPr>
      <p:sp>
        <p:nvSpPr>
          <p:cNvPr id="638" name="Google Shape;638;p73"/>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39" name="Google Shape;639;p73"/>
          <p:cNvSpPr txBox="1"/>
          <p:nvPr>
            <p:ph idx="1" type="subTitle"/>
          </p:nvPr>
        </p:nvSpPr>
        <p:spPr>
          <a:xfrm>
            <a:off x="24551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40" name="Google Shape;640;p73"/>
          <p:cNvSpPr txBox="1"/>
          <p:nvPr>
            <p:ph idx="2" type="subTitle"/>
          </p:nvPr>
        </p:nvSpPr>
        <p:spPr>
          <a:xfrm>
            <a:off x="46249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41" name="Google Shape;641;p73"/>
          <p:cNvSpPr txBox="1"/>
          <p:nvPr>
            <p:ph idx="3" type="subTitle"/>
          </p:nvPr>
        </p:nvSpPr>
        <p:spPr>
          <a:xfrm>
            <a:off x="67947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42" name="Google Shape;642;p73"/>
          <p:cNvSpPr txBox="1"/>
          <p:nvPr>
            <p:ph idx="4" type="subTitle"/>
          </p:nvPr>
        </p:nvSpPr>
        <p:spPr>
          <a:xfrm>
            <a:off x="391275" y="1661000"/>
            <a:ext cx="19575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43" name="Google Shape;643;p73"/>
          <p:cNvSpPr txBox="1"/>
          <p:nvPr>
            <p:ph idx="5" type="subTitle"/>
          </p:nvPr>
        </p:nvSpPr>
        <p:spPr>
          <a:xfrm>
            <a:off x="391275" y="2111375"/>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644" name="Google Shape;644;p73"/>
          <p:cNvSpPr txBox="1"/>
          <p:nvPr>
            <p:ph idx="6" type="subTitle"/>
          </p:nvPr>
        </p:nvSpPr>
        <p:spPr>
          <a:xfrm>
            <a:off x="391275" y="3160850"/>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645" name="Google Shape;645;p73"/>
          <p:cNvSpPr txBox="1"/>
          <p:nvPr>
            <p:ph idx="7" type="subTitle"/>
          </p:nvPr>
        </p:nvSpPr>
        <p:spPr>
          <a:xfrm>
            <a:off x="391275" y="4049675"/>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646" name="Google Shape;646;p73"/>
          <p:cNvSpPr txBox="1"/>
          <p:nvPr>
            <p:ph idx="8" type="subTitle"/>
          </p:nvPr>
        </p:nvSpPr>
        <p:spPr>
          <a:xfrm>
            <a:off x="2455100"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47" name="Google Shape;647;p73"/>
          <p:cNvSpPr txBox="1"/>
          <p:nvPr>
            <p:ph idx="9" type="subTitle"/>
          </p:nvPr>
        </p:nvSpPr>
        <p:spPr>
          <a:xfrm>
            <a:off x="2455100"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48" name="Google Shape;648;p73"/>
          <p:cNvSpPr txBox="1"/>
          <p:nvPr>
            <p:ph idx="13" type="subTitle"/>
          </p:nvPr>
        </p:nvSpPr>
        <p:spPr>
          <a:xfrm>
            <a:off x="2455100"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49" name="Google Shape;649;p73"/>
          <p:cNvSpPr txBox="1"/>
          <p:nvPr>
            <p:ph idx="14" type="subTitle"/>
          </p:nvPr>
        </p:nvSpPr>
        <p:spPr>
          <a:xfrm>
            <a:off x="4625425"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50" name="Google Shape;650;p73"/>
          <p:cNvSpPr txBox="1"/>
          <p:nvPr>
            <p:ph idx="15" type="subTitle"/>
          </p:nvPr>
        </p:nvSpPr>
        <p:spPr>
          <a:xfrm>
            <a:off x="4625425"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51" name="Google Shape;651;p73"/>
          <p:cNvSpPr txBox="1"/>
          <p:nvPr>
            <p:ph idx="16" type="subTitle"/>
          </p:nvPr>
        </p:nvSpPr>
        <p:spPr>
          <a:xfrm>
            <a:off x="4625425"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52" name="Google Shape;652;p73"/>
          <p:cNvSpPr txBox="1"/>
          <p:nvPr>
            <p:ph idx="17" type="subTitle"/>
          </p:nvPr>
        </p:nvSpPr>
        <p:spPr>
          <a:xfrm>
            <a:off x="6795750"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53" name="Google Shape;653;p73"/>
          <p:cNvSpPr txBox="1"/>
          <p:nvPr>
            <p:ph idx="18" type="subTitle"/>
          </p:nvPr>
        </p:nvSpPr>
        <p:spPr>
          <a:xfrm>
            <a:off x="6795750"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54" name="Google Shape;654;p73"/>
          <p:cNvSpPr txBox="1"/>
          <p:nvPr>
            <p:ph idx="19" type="subTitle"/>
          </p:nvPr>
        </p:nvSpPr>
        <p:spPr>
          <a:xfrm>
            <a:off x="6795750"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55" name="Shape 655"/>
        <p:cNvGrpSpPr/>
        <p:nvPr/>
      </p:nvGrpSpPr>
      <p:grpSpPr>
        <a:xfrm>
          <a:off x="0" y="0"/>
          <a:ext cx="0" cy="0"/>
          <a:chOff x="0" y="0"/>
          <a:chExt cx="0" cy="0"/>
        </a:xfrm>
      </p:grpSpPr>
      <p:sp>
        <p:nvSpPr>
          <p:cNvPr id="656" name="Google Shape;656;p7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57" name="Google Shape;657;p7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58" name="Shape 658"/>
        <p:cNvGrpSpPr/>
        <p:nvPr/>
      </p:nvGrpSpPr>
      <p:grpSpPr>
        <a:xfrm>
          <a:off x="0" y="0"/>
          <a:ext cx="0" cy="0"/>
          <a:chOff x="0" y="0"/>
          <a:chExt cx="0" cy="0"/>
        </a:xfrm>
      </p:grpSpPr>
      <p:sp>
        <p:nvSpPr>
          <p:cNvPr id="659" name="Google Shape;659;p75"/>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660" name="Shape 660"/>
        <p:cNvGrpSpPr/>
        <p:nvPr/>
      </p:nvGrpSpPr>
      <p:grpSpPr>
        <a:xfrm>
          <a:off x="0" y="0"/>
          <a:ext cx="0" cy="0"/>
          <a:chOff x="0" y="0"/>
          <a:chExt cx="0" cy="0"/>
        </a:xfrm>
      </p:grpSpPr>
      <p:sp>
        <p:nvSpPr>
          <p:cNvPr id="661" name="Google Shape;661;p7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662" name="Google Shape;662;p76"/>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663" name="Shape 663"/>
        <p:cNvGrpSpPr/>
        <p:nvPr/>
      </p:nvGrpSpPr>
      <p:grpSpPr>
        <a:xfrm>
          <a:off x="0" y="0"/>
          <a:ext cx="0" cy="0"/>
          <a:chOff x="0" y="0"/>
          <a:chExt cx="0" cy="0"/>
        </a:xfrm>
      </p:grpSpPr>
      <p:sp>
        <p:nvSpPr>
          <p:cNvPr id="664" name="Google Shape;664;p77"/>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665" name="Google Shape;665;p77"/>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66" name="Google Shape;666;p77"/>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7" name="Shape 667"/>
        <p:cNvGrpSpPr/>
        <p:nvPr/>
      </p:nvGrpSpPr>
      <p:grpSpPr>
        <a:xfrm>
          <a:off x="0" y="0"/>
          <a:ext cx="0" cy="0"/>
          <a:chOff x="0" y="0"/>
          <a:chExt cx="0" cy="0"/>
        </a:xfrm>
      </p:grpSpPr>
      <p:sp>
        <p:nvSpPr>
          <p:cNvPr id="668" name="Google Shape;668;p78"/>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69" name="Shape 669"/>
        <p:cNvGrpSpPr/>
        <p:nvPr/>
      </p:nvGrpSpPr>
      <p:grpSpPr>
        <a:xfrm>
          <a:off x="0" y="0"/>
          <a:ext cx="0" cy="0"/>
          <a:chOff x="0" y="0"/>
          <a:chExt cx="0" cy="0"/>
        </a:xfrm>
      </p:grpSpPr>
      <p:sp>
        <p:nvSpPr>
          <p:cNvPr id="670" name="Google Shape;670;p79"/>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1" name="Google Shape;671;p79"/>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72" name="Shape 672"/>
        <p:cNvGrpSpPr/>
        <p:nvPr/>
      </p:nvGrpSpPr>
      <p:grpSpPr>
        <a:xfrm>
          <a:off x="0" y="0"/>
          <a:ext cx="0" cy="0"/>
          <a:chOff x="0" y="0"/>
          <a:chExt cx="0" cy="0"/>
        </a:xfrm>
      </p:grpSpPr>
      <p:sp>
        <p:nvSpPr>
          <p:cNvPr id="673" name="Google Shape;673;p80"/>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74" name="Shape 674"/>
        <p:cNvGrpSpPr/>
        <p:nvPr/>
      </p:nvGrpSpPr>
      <p:grpSpPr>
        <a:xfrm>
          <a:off x="0" y="0"/>
          <a:ext cx="0" cy="0"/>
          <a:chOff x="0" y="0"/>
          <a:chExt cx="0" cy="0"/>
        </a:xfrm>
      </p:grpSpPr>
      <p:sp>
        <p:nvSpPr>
          <p:cNvPr id="675" name="Google Shape;675;p81"/>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76" name="Google Shape;676;p81"/>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77" name="Google Shape;677;p81"/>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8">
  <p:cSld name="CUSTOM_1">
    <p:bg>
      <p:bgPr>
        <a:gradFill>
          <a:gsLst>
            <a:gs pos="0">
              <a:schemeClr val="dk1"/>
            </a:gs>
            <a:gs pos="70000">
              <a:schemeClr val="dk1"/>
            </a:gs>
            <a:gs pos="100000">
              <a:schemeClr val="accent1"/>
            </a:gs>
          </a:gsLst>
          <a:lin ang="8099331" scaled="0"/>
        </a:gradFill>
      </p:bgPr>
    </p:bg>
    <p:spTree>
      <p:nvGrpSpPr>
        <p:cNvPr id="71" name="Shape 71"/>
        <p:cNvGrpSpPr/>
        <p:nvPr/>
      </p:nvGrpSpPr>
      <p:grpSpPr>
        <a:xfrm>
          <a:off x="0" y="0"/>
          <a:ext cx="0" cy="0"/>
          <a:chOff x="0" y="0"/>
          <a:chExt cx="0" cy="0"/>
        </a:xfrm>
      </p:grpSpPr>
      <p:pic>
        <p:nvPicPr>
          <p:cNvPr descr="A blue amoeba shape" id="72" name="Google Shape;72;p9"/>
          <p:cNvPicPr preferRelativeResize="0"/>
          <p:nvPr/>
        </p:nvPicPr>
        <p:blipFill rotWithShape="1">
          <a:blip r:embed="rId2">
            <a:alphaModFix/>
          </a:blip>
          <a:srcRect b="79" l="0" r="0" t="89"/>
          <a:stretch/>
        </p:blipFill>
        <p:spPr>
          <a:xfrm>
            <a:off x="7051650" y="1654225"/>
            <a:ext cx="1832297" cy="1742150"/>
          </a:xfrm>
          <a:prstGeom prst="rect">
            <a:avLst/>
          </a:prstGeom>
          <a:noFill/>
          <a:ln>
            <a:noFill/>
          </a:ln>
        </p:spPr>
      </p:pic>
      <p:pic>
        <p:nvPicPr>
          <p:cNvPr descr="A red amoeba shape" id="73" name="Google Shape;73;p9"/>
          <p:cNvPicPr preferRelativeResize="0"/>
          <p:nvPr/>
        </p:nvPicPr>
        <p:blipFill rotWithShape="1">
          <a:blip r:embed="rId3">
            <a:alphaModFix/>
          </a:blip>
          <a:srcRect b="0" l="0" r="0" t="40684"/>
          <a:stretch/>
        </p:blipFill>
        <p:spPr>
          <a:xfrm>
            <a:off x="7020650" y="-3268"/>
            <a:ext cx="1695500" cy="1033349"/>
          </a:xfrm>
          <a:prstGeom prst="rect">
            <a:avLst/>
          </a:prstGeom>
          <a:noFill/>
          <a:ln>
            <a:noFill/>
          </a:ln>
        </p:spPr>
      </p:pic>
      <p:cxnSp>
        <p:nvCxnSpPr>
          <p:cNvPr id="74" name="Google Shape;74;p9"/>
          <p:cNvCxnSpPr/>
          <p:nvPr/>
        </p:nvCxnSpPr>
        <p:spPr>
          <a:xfrm>
            <a:off x="279500" y="4246900"/>
            <a:ext cx="6390300" cy="0"/>
          </a:xfrm>
          <a:prstGeom prst="straightConnector1">
            <a:avLst/>
          </a:prstGeom>
          <a:noFill/>
          <a:ln cap="flat" cmpd="sng" w="9525">
            <a:solidFill>
              <a:schemeClr val="lt2"/>
            </a:solidFill>
            <a:prstDash val="solid"/>
            <a:round/>
            <a:headEnd len="med" w="med" type="none"/>
            <a:tailEnd len="med" w="med" type="none"/>
          </a:ln>
        </p:spPr>
      </p:cxnSp>
      <p:cxnSp>
        <p:nvCxnSpPr>
          <p:cNvPr id="75" name="Google Shape;75;p9"/>
          <p:cNvCxnSpPr/>
          <p:nvPr/>
        </p:nvCxnSpPr>
        <p:spPr>
          <a:xfrm>
            <a:off x="279500" y="286200"/>
            <a:ext cx="6390300" cy="0"/>
          </a:xfrm>
          <a:prstGeom prst="straightConnector1">
            <a:avLst/>
          </a:prstGeom>
          <a:noFill/>
          <a:ln cap="flat" cmpd="sng" w="9525">
            <a:solidFill>
              <a:schemeClr val="lt2"/>
            </a:solidFill>
            <a:prstDash val="solid"/>
            <a:round/>
            <a:headEnd len="med" w="med" type="none"/>
            <a:tailEnd len="med" w="med" type="none"/>
          </a:ln>
        </p:spPr>
      </p:cxnSp>
      <p:sp>
        <p:nvSpPr>
          <p:cNvPr id="76" name="Google Shape;76;p9"/>
          <p:cNvSpPr txBox="1"/>
          <p:nvPr>
            <p:ph type="title"/>
          </p:nvPr>
        </p:nvSpPr>
        <p:spPr>
          <a:xfrm>
            <a:off x="284700" y="591000"/>
            <a:ext cx="6390300" cy="1340700"/>
          </a:xfrm>
          <a:prstGeom prst="rect">
            <a:avLst/>
          </a:prstGeom>
        </p:spPr>
        <p:txBody>
          <a:bodyPr anchorCtr="0" anchor="t" bIns="91425" lIns="91425" spcFirstLastPara="1" rIns="91425" wrap="square" tIns="91425">
            <a:noAutofit/>
          </a:bodyPr>
          <a:lstStyle>
            <a:lvl1pPr lvl="0">
              <a:spcBef>
                <a:spcPts val="0"/>
              </a:spcBef>
              <a:spcAft>
                <a:spcPts val="0"/>
              </a:spcAft>
              <a:buNone/>
              <a:defRPr sz="3400">
                <a:solidFill>
                  <a:schemeClr val="lt2"/>
                </a:solidFill>
              </a:defRPr>
            </a:lvl1pPr>
            <a:lvl2pPr lvl="1">
              <a:spcBef>
                <a:spcPts val="0"/>
              </a:spcBef>
              <a:spcAft>
                <a:spcPts val="0"/>
              </a:spcAft>
              <a:buNone/>
              <a:defRPr sz="3400">
                <a:solidFill>
                  <a:schemeClr val="lt2"/>
                </a:solidFill>
              </a:defRPr>
            </a:lvl2pPr>
            <a:lvl3pPr lvl="2">
              <a:spcBef>
                <a:spcPts val="0"/>
              </a:spcBef>
              <a:spcAft>
                <a:spcPts val="0"/>
              </a:spcAft>
              <a:buNone/>
              <a:defRPr sz="3400">
                <a:solidFill>
                  <a:schemeClr val="lt2"/>
                </a:solidFill>
              </a:defRPr>
            </a:lvl3pPr>
            <a:lvl4pPr lvl="3">
              <a:spcBef>
                <a:spcPts val="0"/>
              </a:spcBef>
              <a:spcAft>
                <a:spcPts val="0"/>
              </a:spcAft>
              <a:buNone/>
              <a:defRPr sz="3400">
                <a:solidFill>
                  <a:schemeClr val="lt2"/>
                </a:solidFill>
              </a:defRPr>
            </a:lvl4pPr>
            <a:lvl5pPr lvl="4">
              <a:spcBef>
                <a:spcPts val="0"/>
              </a:spcBef>
              <a:spcAft>
                <a:spcPts val="0"/>
              </a:spcAft>
              <a:buNone/>
              <a:defRPr sz="3400">
                <a:solidFill>
                  <a:schemeClr val="lt2"/>
                </a:solidFill>
              </a:defRPr>
            </a:lvl5pPr>
            <a:lvl6pPr lvl="5">
              <a:spcBef>
                <a:spcPts val="0"/>
              </a:spcBef>
              <a:spcAft>
                <a:spcPts val="0"/>
              </a:spcAft>
              <a:buNone/>
              <a:defRPr sz="3400">
                <a:solidFill>
                  <a:schemeClr val="lt2"/>
                </a:solidFill>
              </a:defRPr>
            </a:lvl6pPr>
            <a:lvl7pPr lvl="6">
              <a:spcBef>
                <a:spcPts val="0"/>
              </a:spcBef>
              <a:spcAft>
                <a:spcPts val="0"/>
              </a:spcAft>
              <a:buNone/>
              <a:defRPr sz="3400">
                <a:solidFill>
                  <a:schemeClr val="lt2"/>
                </a:solidFill>
              </a:defRPr>
            </a:lvl7pPr>
            <a:lvl8pPr lvl="7">
              <a:spcBef>
                <a:spcPts val="0"/>
              </a:spcBef>
              <a:spcAft>
                <a:spcPts val="0"/>
              </a:spcAft>
              <a:buNone/>
              <a:defRPr sz="3400">
                <a:solidFill>
                  <a:schemeClr val="lt2"/>
                </a:solidFill>
              </a:defRPr>
            </a:lvl8pPr>
            <a:lvl9pPr lvl="8">
              <a:spcBef>
                <a:spcPts val="0"/>
              </a:spcBef>
              <a:spcAft>
                <a:spcPts val="0"/>
              </a:spcAft>
              <a:buNone/>
              <a:defRPr sz="3400">
                <a:solidFill>
                  <a:schemeClr val="lt2"/>
                </a:solidFill>
              </a:defRPr>
            </a:lvl9pPr>
          </a:lstStyle>
          <a:p/>
        </p:txBody>
      </p:sp>
      <p:sp>
        <p:nvSpPr>
          <p:cNvPr id="77" name="Google Shape;77;p9"/>
          <p:cNvSpPr txBox="1"/>
          <p:nvPr>
            <p:ph idx="1" type="subTitle"/>
          </p:nvPr>
        </p:nvSpPr>
        <p:spPr>
          <a:xfrm>
            <a:off x="284700" y="4404749"/>
            <a:ext cx="45177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lt1"/>
              </a:buClr>
              <a:buSzPts val="1400"/>
              <a:buFont typeface="Inter"/>
              <a:buNone/>
              <a:defRPr>
                <a:latin typeface="Inter"/>
                <a:ea typeface="Inter"/>
                <a:cs typeface="Inter"/>
                <a:sym typeface="Inter"/>
              </a:defRPr>
            </a:lvl1pPr>
            <a:lvl2pPr lvl="1">
              <a:lnSpc>
                <a:spcPct val="90000"/>
              </a:lnSpc>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lnSpc>
                <a:spcPct val="90000"/>
              </a:lnSpc>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lnSpc>
                <a:spcPct val="90000"/>
              </a:lnSpc>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lnSpc>
                <a:spcPct val="90000"/>
              </a:lnSpc>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lnSpc>
                <a:spcPct val="90000"/>
              </a:lnSpc>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lnSpc>
                <a:spcPct val="90000"/>
              </a:lnSpc>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lnSpc>
                <a:spcPct val="90000"/>
              </a:lnSpc>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lnSpc>
                <a:spcPct val="90000"/>
              </a:lnSpc>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pic>
        <p:nvPicPr>
          <p:cNvPr descr="A gray amoeba shape" id="78" name="Google Shape;78;p9"/>
          <p:cNvPicPr preferRelativeResize="0"/>
          <p:nvPr/>
        </p:nvPicPr>
        <p:blipFill rotWithShape="1">
          <a:blip r:embed="rId4">
            <a:alphaModFix/>
          </a:blip>
          <a:srcRect b="48535" l="0" r="0" t="0"/>
          <a:stretch/>
        </p:blipFill>
        <p:spPr>
          <a:xfrm>
            <a:off x="7020650" y="4250167"/>
            <a:ext cx="1695500" cy="896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678" name="Shape 678"/>
        <p:cNvGrpSpPr/>
        <p:nvPr/>
      </p:nvGrpSpPr>
      <p:grpSpPr>
        <a:xfrm>
          <a:off x="0" y="0"/>
          <a:ext cx="0" cy="0"/>
          <a:chOff x="0" y="0"/>
          <a:chExt cx="0" cy="0"/>
        </a:xfrm>
      </p:grpSpPr>
      <p:sp>
        <p:nvSpPr>
          <p:cNvPr id="679" name="Google Shape;679;p82"/>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680" name="Shape 680"/>
        <p:cNvGrpSpPr/>
        <p:nvPr/>
      </p:nvGrpSpPr>
      <p:grpSpPr>
        <a:xfrm>
          <a:off x="0" y="0"/>
          <a:ext cx="0" cy="0"/>
          <a:chOff x="0" y="0"/>
          <a:chExt cx="0" cy="0"/>
        </a:xfrm>
      </p:grpSpPr>
      <p:sp>
        <p:nvSpPr>
          <p:cNvPr id="681" name="Google Shape;681;p83"/>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2" name="Google Shape;682;p83"/>
          <p:cNvSpPr txBox="1"/>
          <p:nvPr>
            <p:ph idx="1" type="body"/>
          </p:nvPr>
        </p:nvSpPr>
        <p:spPr>
          <a:xfrm>
            <a:off x="311700" y="3152225"/>
            <a:ext cx="8520600" cy="13008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83" name="Shape 683"/>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84" name="Shape 684"/>
        <p:cNvGrpSpPr/>
        <p:nvPr/>
      </p:nvGrpSpPr>
      <p:grpSpPr>
        <a:xfrm>
          <a:off x="0" y="0"/>
          <a:ext cx="0" cy="0"/>
          <a:chOff x="0" y="0"/>
          <a:chExt cx="0" cy="0"/>
        </a:xfrm>
      </p:grpSpPr>
      <p:sp>
        <p:nvSpPr>
          <p:cNvPr id="685" name="Google Shape;685;p85"/>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686" name="Google Shape;686;p85"/>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7" name="Google Shape;687;p85"/>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8" name="Google Shape;688;p85"/>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9" name="Google Shape;689;p85"/>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90" name="Google Shape;690;p85"/>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91" name="Google Shape;691;p85"/>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692" name="Shape 692"/>
        <p:cNvGrpSpPr/>
        <p:nvPr/>
      </p:nvGrpSpPr>
      <p:grpSpPr>
        <a:xfrm>
          <a:off x="0" y="0"/>
          <a:ext cx="0" cy="0"/>
          <a:chOff x="0" y="0"/>
          <a:chExt cx="0" cy="0"/>
        </a:xfrm>
      </p:grpSpPr>
      <p:sp>
        <p:nvSpPr>
          <p:cNvPr id="693" name="Google Shape;693;p8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694" name="Google Shape;694;p86"/>
          <p:cNvSpPr txBox="1"/>
          <p:nvPr>
            <p:ph idx="1" type="body"/>
          </p:nvPr>
        </p:nvSpPr>
        <p:spPr>
          <a:xfrm>
            <a:off x="311700" y="1152475"/>
            <a:ext cx="44739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95" name="Google Shape;695;p8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696" name="Shape 696"/>
        <p:cNvGrpSpPr/>
        <p:nvPr/>
      </p:nvGrpSpPr>
      <p:grpSpPr>
        <a:xfrm>
          <a:off x="0" y="0"/>
          <a:ext cx="0" cy="0"/>
          <a:chOff x="0" y="0"/>
          <a:chExt cx="0" cy="0"/>
        </a:xfrm>
      </p:grpSpPr>
      <p:sp>
        <p:nvSpPr>
          <p:cNvPr id="697" name="Google Shape;697;p87"/>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8" name="Google Shape;698;p87"/>
          <p:cNvSpPr txBox="1"/>
          <p:nvPr>
            <p:ph idx="1" type="body"/>
          </p:nvPr>
        </p:nvSpPr>
        <p:spPr>
          <a:xfrm>
            <a:off x="48315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99" name="Google Shape;699;p87"/>
          <p:cNvSpPr txBox="1"/>
          <p:nvPr>
            <p:ph idx="2" type="body"/>
          </p:nvPr>
        </p:nvSpPr>
        <p:spPr>
          <a:xfrm>
            <a:off x="504800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00" name="Google Shape;700;p87"/>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1" name="Google Shape;701;p87"/>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702" name="Shape 702"/>
        <p:cNvGrpSpPr/>
        <p:nvPr/>
      </p:nvGrpSpPr>
      <p:grpSpPr>
        <a:xfrm>
          <a:off x="0" y="0"/>
          <a:ext cx="0" cy="0"/>
          <a:chOff x="0" y="0"/>
          <a:chExt cx="0" cy="0"/>
        </a:xfrm>
      </p:grpSpPr>
      <p:sp>
        <p:nvSpPr>
          <p:cNvPr id="703" name="Google Shape;703;p88"/>
          <p:cNvSpPr txBox="1"/>
          <p:nvPr>
            <p:ph idx="1" type="body"/>
          </p:nvPr>
        </p:nvSpPr>
        <p:spPr>
          <a:xfrm>
            <a:off x="4831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04" name="Google Shape;704;p88"/>
          <p:cNvSpPr txBox="1"/>
          <p:nvPr>
            <p:ph idx="2" type="body"/>
          </p:nvPr>
        </p:nvSpPr>
        <p:spPr>
          <a:xfrm>
            <a:off x="334772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05" name="Google Shape;705;p88"/>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6" name="Google Shape;706;p88"/>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7" name="Google Shape;707;p88"/>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8" name="Google Shape;708;p88"/>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9" name="Google Shape;709;p88"/>
          <p:cNvSpPr txBox="1"/>
          <p:nvPr>
            <p:ph idx="6" type="body"/>
          </p:nvPr>
        </p:nvSpPr>
        <p:spPr>
          <a:xfrm>
            <a:off x="62122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710" name="Shape 710"/>
        <p:cNvGrpSpPr/>
        <p:nvPr/>
      </p:nvGrpSpPr>
      <p:grpSpPr>
        <a:xfrm>
          <a:off x="0" y="0"/>
          <a:ext cx="0" cy="0"/>
          <a:chOff x="0" y="0"/>
          <a:chExt cx="0" cy="0"/>
        </a:xfrm>
      </p:grpSpPr>
      <p:sp>
        <p:nvSpPr>
          <p:cNvPr id="711" name="Google Shape;711;p89"/>
          <p:cNvSpPr txBox="1"/>
          <p:nvPr>
            <p:ph idx="1" type="body"/>
          </p:nvPr>
        </p:nvSpPr>
        <p:spPr>
          <a:xfrm>
            <a:off x="366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12" name="Google Shape;712;p89"/>
          <p:cNvSpPr txBox="1"/>
          <p:nvPr>
            <p:ph idx="2" type="body"/>
          </p:nvPr>
        </p:nvSpPr>
        <p:spPr>
          <a:xfrm>
            <a:off x="4938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13" name="Google Shape;713;p89"/>
          <p:cNvSpPr txBox="1"/>
          <p:nvPr>
            <p:ph idx="3" type="body"/>
          </p:nvPr>
        </p:nvSpPr>
        <p:spPr>
          <a:xfrm>
            <a:off x="366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14" name="Google Shape;714;p89"/>
          <p:cNvSpPr txBox="1"/>
          <p:nvPr>
            <p:ph idx="4" type="body"/>
          </p:nvPr>
        </p:nvSpPr>
        <p:spPr>
          <a:xfrm>
            <a:off x="4938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15" name="Google Shape;715;p89"/>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16" name="Google Shape;716;p89"/>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17" name="Google Shape;717;p89"/>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18" name="Google Shape;718;p89"/>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19" name="Google Shape;719;p89"/>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720" name="Shape 720"/>
        <p:cNvGrpSpPr/>
        <p:nvPr/>
      </p:nvGrpSpPr>
      <p:grpSpPr>
        <a:xfrm>
          <a:off x="0" y="0"/>
          <a:ext cx="0" cy="0"/>
          <a:chOff x="0" y="0"/>
          <a:chExt cx="0" cy="0"/>
        </a:xfrm>
      </p:grpSpPr>
      <p:sp>
        <p:nvSpPr>
          <p:cNvPr id="721" name="Google Shape;721;p9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722" name="Google Shape;722;p9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723" name="Shape 723"/>
        <p:cNvGrpSpPr/>
        <p:nvPr/>
      </p:nvGrpSpPr>
      <p:grpSpPr>
        <a:xfrm>
          <a:off x="0" y="0"/>
          <a:ext cx="0" cy="0"/>
          <a:chOff x="0" y="0"/>
          <a:chExt cx="0" cy="0"/>
        </a:xfrm>
      </p:grpSpPr>
      <p:sp>
        <p:nvSpPr>
          <p:cNvPr id="724" name="Google Shape;724;p91"/>
          <p:cNvSpPr txBox="1"/>
          <p:nvPr>
            <p:ph idx="1" type="body"/>
          </p:nvPr>
        </p:nvSpPr>
        <p:spPr>
          <a:xfrm>
            <a:off x="311700"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25" name="Google Shape;725;p91"/>
          <p:cNvSpPr/>
          <p:nvPr>
            <p:ph idx="2" type="pic"/>
          </p:nvPr>
        </p:nvSpPr>
        <p:spPr>
          <a:xfrm>
            <a:off x="4804825" y="1133300"/>
            <a:ext cx="4027500" cy="2392800"/>
          </a:xfrm>
          <a:prstGeom prst="rect">
            <a:avLst/>
          </a:prstGeom>
          <a:noFill/>
          <a:ln>
            <a:noFill/>
          </a:ln>
        </p:spPr>
      </p:sp>
      <p:sp>
        <p:nvSpPr>
          <p:cNvPr id="726" name="Google Shape;726;p91"/>
          <p:cNvSpPr/>
          <p:nvPr>
            <p:ph idx="3" type="pic"/>
          </p:nvPr>
        </p:nvSpPr>
        <p:spPr>
          <a:xfrm>
            <a:off x="311725" y="1133300"/>
            <a:ext cx="4027500" cy="2392800"/>
          </a:xfrm>
          <a:prstGeom prst="rect">
            <a:avLst/>
          </a:prstGeom>
          <a:noFill/>
          <a:ln>
            <a:noFill/>
          </a:ln>
        </p:spPr>
      </p:sp>
      <p:sp>
        <p:nvSpPr>
          <p:cNvPr id="727" name="Google Shape;727;p91"/>
          <p:cNvSpPr txBox="1"/>
          <p:nvPr>
            <p:ph idx="4" type="body"/>
          </p:nvPr>
        </p:nvSpPr>
        <p:spPr>
          <a:xfrm>
            <a:off x="4804825"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28" name="Google Shape;728;p9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729" name="Google Shape;729;p91"/>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30" name="Google Shape;730;p91"/>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9">
  <p:cSld name="CUSTOM_2">
    <p:bg>
      <p:bgPr>
        <a:gradFill>
          <a:gsLst>
            <a:gs pos="0">
              <a:schemeClr val="dk1"/>
            </a:gs>
            <a:gs pos="50000">
              <a:schemeClr val="dk1"/>
            </a:gs>
            <a:gs pos="100000">
              <a:schemeClr val="accent1"/>
            </a:gs>
          </a:gsLst>
          <a:lin ang="8099331" scaled="0"/>
        </a:gradFill>
      </p:bgPr>
    </p:bg>
    <p:spTree>
      <p:nvGrpSpPr>
        <p:cNvPr id="79" name="Shape 79"/>
        <p:cNvGrpSpPr/>
        <p:nvPr/>
      </p:nvGrpSpPr>
      <p:grpSpPr>
        <a:xfrm>
          <a:off x="0" y="0"/>
          <a:ext cx="0" cy="0"/>
          <a:chOff x="0" y="0"/>
          <a:chExt cx="0" cy="0"/>
        </a:xfrm>
      </p:grpSpPr>
      <p:sp>
        <p:nvSpPr>
          <p:cNvPr id="80" name="Google Shape;80;p10"/>
          <p:cNvSpPr/>
          <p:nvPr/>
        </p:nvSpPr>
        <p:spPr>
          <a:xfrm flipH="1" rot="10800000">
            <a:off x="284700" y="286200"/>
            <a:ext cx="8574600" cy="4571100"/>
          </a:xfrm>
          <a:prstGeom prst="roundRect">
            <a:avLst>
              <a:gd fmla="val 5116" name="adj"/>
            </a:avLst>
          </a:prstGeom>
          <a:gradFill>
            <a:gsLst>
              <a:gs pos="0">
                <a:schemeClr val="dk1"/>
              </a:gs>
              <a:gs pos="50000">
                <a:schemeClr val="dk1"/>
              </a:gs>
              <a:gs pos="100000">
                <a:schemeClr val="accent4"/>
              </a:gs>
            </a:gsLst>
            <a:lin ang="8100019" scaled="0"/>
          </a:gra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81" name="Google Shape;81;p10"/>
          <p:cNvSpPr txBox="1"/>
          <p:nvPr>
            <p:ph type="title"/>
          </p:nvPr>
        </p:nvSpPr>
        <p:spPr>
          <a:xfrm>
            <a:off x="665700" y="591000"/>
            <a:ext cx="6009300" cy="1340700"/>
          </a:xfrm>
          <a:prstGeom prst="rect">
            <a:avLst/>
          </a:prstGeom>
        </p:spPr>
        <p:txBody>
          <a:bodyPr anchorCtr="0" anchor="t" bIns="91425" lIns="91425" spcFirstLastPara="1" rIns="91425" wrap="square" tIns="91425">
            <a:noAutofit/>
          </a:bodyPr>
          <a:lstStyle>
            <a:lvl1pPr lvl="0">
              <a:spcBef>
                <a:spcPts val="0"/>
              </a:spcBef>
              <a:spcAft>
                <a:spcPts val="0"/>
              </a:spcAft>
              <a:buNone/>
              <a:defRPr sz="3800">
                <a:solidFill>
                  <a:schemeClr val="lt2"/>
                </a:solidFill>
              </a:defRPr>
            </a:lvl1pPr>
            <a:lvl2pPr lvl="1">
              <a:spcBef>
                <a:spcPts val="0"/>
              </a:spcBef>
              <a:spcAft>
                <a:spcPts val="0"/>
              </a:spcAft>
              <a:buNone/>
              <a:defRPr sz="3800">
                <a:solidFill>
                  <a:schemeClr val="lt2"/>
                </a:solidFill>
              </a:defRPr>
            </a:lvl2pPr>
            <a:lvl3pPr lvl="2">
              <a:spcBef>
                <a:spcPts val="0"/>
              </a:spcBef>
              <a:spcAft>
                <a:spcPts val="0"/>
              </a:spcAft>
              <a:buNone/>
              <a:defRPr sz="3800">
                <a:solidFill>
                  <a:schemeClr val="lt2"/>
                </a:solidFill>
              </a:defRPr>
            </a:lvl3pPr>
            <a:lvl4pPr lvl="3">
              <a:spcBef>
                <a:spcPts val="0"/>
              </a:spcBef>
              <a:spcAft>
                <a:spcPts val="0"/>
              </a:spcAft>
              <a:buNone/>
              <a:defRPr sz="3800">
                <a:solidFill>
                  <a:schemeClr val="lt2"/>
                </a:solidFill>
              </a:defRPr>
            </a:lvl4pPr>
            <a:lvl5pPr lvl="4">
              <a:spcBef>
                <a:spcPts val="0"/>
              </a:spcBef>
              <a:spcAft>
                <a:spcPts val="0"/>
              </a:spcAft>
              <a:buNone/>
              <a:defRPr sz="3800">
                <a:solidFill>
                  <a:schemeClr val="lt2"/>
                </a:solidFill>
              </a:defRPr>
            </a:lvl5pPr>
            <a:lvl6pPr lvl="5">
              <a:spcBef>
                <a:spcPts val="0"/>
              </a:spcBef>
              <a:spcAft>
                <a:spcPts val="0"/>
              </a:spcAft>
              <a:buNone/>
              <a:defRPr sz="3800">
                <a:solidFill>
                  <a:schemeClr val="lt2"/>
                </a:solidFill>
              </a:defRPr>
            </a:lvl6pPr>
            <a:lvl7pPr lvl="6">
              <a:spcBef>
                <a:spcPts val="0"/>
              </a:spcBef>
              <a:spcAft>
                <a:spcPts val="0"/>
              </a:spcAft>
              <a:buNone/>
              <a:defRPr sz="3800">
                <a:solidFill>
                  <a:schemeClr val="lt2"/>
                </a:solidFill>
              </a:defRPr>
            </a:lvl7pPr>
            <a:lvl8pPr lvl="7">
              <a:spcBef>
                <a:spcPts val="0"/>
              </a:spcBef>
              <a:spcAft>
                <a:spcPts val="0"/>
              </a:spcAft>
              <a:buNone/>
              <a:defRPr sz="3800">
                <a:solidFill>
                  <a:schemeClr val="lt2"/>
                </a:solidFill>
              </a:defRPr>
            </a:lvl8pPr>
            <a:lvl9pPr lvl="8">
              <a:spcBef>
                <a:spcPts val="0"/>
              </a:spcBef>
              <a:spcAft>
                <a:spcPts val="0"/>
              </a:spcAft>
              <a:buNone/>
              <a:defRPr sz="3800">
                <a:solidFill>
                  <a:schemeClr val="lt2"/>
                </a:solidFill>
              </a:defRPr>
            </a:lvl9pPr>
          </a:lstStyle>
          <a:p/>
        </p:txBody>
      </p:sp>
      <p:pic>
        <p:nvPicPr>
          <p:cNvPr descr="A blue starfish shape" id="82" name="Google Shape;82;p10"/>
          <p:cNvPicPr preferRelativeResize="0"/>
          <p:nvPr/>
        </p:nvPicPr>
        <p:blipFill rotWithShape="1">
          <a:blip r:embed="rId2">
            <a:alphaModFix/>
          </a:blip>
          <a:srcRect b="49" l="0" r="36507" t="28704"/>
          <a:stretch/>
        </p:blipFill>
        <p:spPr>
          <a:xfrm>
            <a:off x="7510550" y="1"/>
            <a:ext cx="1633449" cy="1840901"/>
          </a:xfrm>
          <a:prstGeom prst="rect">
            <a:avLst/>
          </a:prstGeom>
          <a:noFill/>
          <a:ln>
            <a:noFill/>
          </a:ln>
        </p:spPr>
      </p:pic>
      <p:pic>
        <p:nvPicPr>
          <p:cNvPr descr="A purple triangle" id="83" name="Google Shape;83;p10"/>
          <p:cNvPicPr preferRelativeResize="0"/>
          <p:nvPr/>
        </p:nvPicPr>
        <p:blipFill rotWithShape="1">
          <a:blip r:embed="rId3">
            <a:alphaModFix/>
          </a:blip>
          <a:srcRect b="0" l="28114" r="0" t="0"/>
          <a:stretch/>
        </p:blipFill>
        <p:spPr>
          <a:xfrm>
            <a:off x="-14884" y="3068750"/>
            <a:ext cx="1059049" cy="145425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731" name="Shape 731"/>
        <p:cNvGrpSpPr/>
        <p:nvPr/>
      </p:nvGrpSpPr>
      <p:grpSpPr>
        <a:xfrm>
          <a:off x="0" y="0"/>
          <a:ext cx="0" cy="0"/>
          <a:chOff x="0" y="0"/>
          <a:chExt cx="0" cy="0"/>
        </a:xfrm>
      </p:grpSpPr>
      <p:sp>
        <p:nvSpPr>
          <p:cNvPr id="732" name="Google Shape;732;p92"/>
          <p:cNvSpPr txBox="1"/>
          <p:nvPr>
            <p:ph idx="1" type="body"/>
          </p:nvPr>
        </p:nvSpPr>
        <p:spPr>
          <a:xfrm>
            <a:off x="31170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33" name="Google Shape;733;p92"/>
          <p:cNvSpPr/>
          <p:nvPr>
            <p:ph idx="2" type="pic"/>
          </p:nvPr>
        </p:nvSpPr>
        <p:spPr>
          <a:xfrm>
            <a:off x="6205225" y="1128325"/>
            <a:ext cx="2627100" cy="2273100"/>
          </a:xfrm>
          <a:prstGeom prst="rect">
            <a:avLst/>
          </a:prstGeom>
          <a:noFill/>
          <a:ln>
            <a:noFill/>
          </a:ln>
        </p:spPr>
      </p:sp>
      <p:sp>
        <p:nvSpPr>
          <p:cNvPr id="734" name="Google Shape;734;p92"/>
          <p:cNvSpPr/>
          <p:nvPr>
            <p:ph idx="3" type="pic"/>
          </p:nvPr>
        </p:nvSpPr>
        <p:spPr>
          <a:xfrm>
            <a:off x="311725" y="1128325"/>
            <a:ext cx="2627100" cy="2273100"/>
          </a:xfrm>
          <a:prstGeom prst="rect">
            <a:avLst/>
          </a:prstGeom>
          <a:noFill/>
          <a:ln>
            <a:noFill/>
          </a:ln>
        </p:spPr>
      </p:sp>
      <p:sp>
        <p:nvSpPr>
          <p:cNvPr id="735" name="Google Shape;735;p92"/>
          <p:cNvSpPr txBox="1"/>
          <p:nvPr>
            <p:ph idx="4" type="body"/>
          </p:nvPr>
        </p:nvSpPr>
        <p:spPr>
          <a:xfrm>
            <a:off x="6205225"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36" name="Google Shape;736;p92"/>
          <p:cNvSpPr/>
          <p:nvPr>
            <p:ph idx="5" type="pic"/>
          </p:nvPr>
        </p:nvSpPr>
        <p:spPr>
          <a:xfrm>
            <a:off x="3255250" y="1128325"/>
            <a:ext cx="2627100" cy="2273100"/>
          </a:xfrm>
          <a:prstGeom prst="rect">
            <a:avLst/>
          </a:prstGeom>
          <a:noFill/>
          <a:ln>
            <a:noFill/>
          </a:ln>
        </p:spPr>
      </p:sp>
      <p:sp>
        <p:nvSpPr>
          <p:cNvPr id="737" name="Google Shape;737;p92"/>
          <p:cNvSpPr txBox="1"/>
          <p:nvPr>
            <p:ph idx="6" type="body"/>
          </p:nvPr>
        </p:nvSpPr>
        <p:spPr>
          <a:xfrm>
            <a:off x="325525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38" name="Google Shape;738;p9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739" name="Google Shape;739;p92"/>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40" name="Google Shape;740;p92"/>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41" name="Google Shape;741;p92"/>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742" name="Shape 742"/>
        <p:cNvGrpSpPr/>
        <p:nvPr/>
      </p:nvGrpSpPr>
      <p:grpSpPr>
        <a:xfrm>
          <a:off x="0" y="0"/>
          <a:ext cx="0" cy="0"/>
          <a:chOff x="0" y="0"/>
          <a:chExt cx="0" cy="0"/>
        </a:xfrm>
      </p:grpSpPr>
      <p:sp>
        <p:nvSpPr>
          <p:cNvPr id="743" name="Google Shape;743;p9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744" name="Shape 744"/>
        <p:cNvGrpSpPr/>
        <p:nvPr/>
      </p:nvGrpSpPr>
      <p:grpSpPr>
        <a:xfrm>
          <a:off x="0" y="0"/>
          <a:ext cx="0" cy="0"/>
          <a:chOff x="0" y="0"/>
          <a:chExt cx="0" cy="0"/>
        </a:xfrm>
      </p:grpSpPr>
      <p:sp>
        <p:nvSpPr>
          <p:cNvPr id="745" name="Google Shape;745;p94"/>
          <p:cNvSpPr/>
          <p:nvPr>
            <p:ph idx="2" type="pic"/>
          </p:nvPr>
        </p:nvSpPr>
        <p:spPr>
          <a:xfrm>
            <a:off x="3389600" y="118913"/>
            <a:ext cx="1643700" cy="1535100"/>
          </a:xfrm>
          <a:prstGeom prst="rect">
            <a:avLst/>
          </a:prstGeom>
          <a:noFill/>
          <a:ln>
            <a:noFill/>
          </a:ln>
        </p:spPr>
      </p:sp>
      <p:sp>
        <p:nvSpPr>
          <p:cNvPr id="746" name="Google Shape;746;p94"/>
          <p:cNvSpPr/>
          <p:nvPr>
            <p:ph idx="3" type="pic"/>
          </p:nvPr>
        </p:nvSpPr>
        <p:spPr>
          <a:xfrm>
            <a:off x="5195935" y="118913"/>
            <a:ext cx="1643700" cy="1535100"/>
          </a:xfrm>
          <a:prstGeom prst="rect">
            <a:avLst/>
          </a:prstGeom>
          <a:noFill/>
          <a:ln>
            <a:noFill/>
          </a:ln>
        </p:spPr>
      </p:sp>
      <p:sp>
        <p:nvSpPr>
          <p:cNvPr id="747" name="Google Shape;747;p94"/>
          <p:cNvSpPr/>
          <p:nvPr>
            <p:ph idx="4" type="pic"/>
          </p:nvPr>
        </p:nvSpPr>
        <p:spPr>
          <a:xfrm>
            <a:off x="7002270" y="118913"/>
            <a:ext cx="1643700" cy="1535100"/>
          </a:xfrm>
          <a:prstGeom prst="rect">
            <a:avLst/>
          </a:prstGeom>
          <a:noFill/>
          <a:ln>
            <a:noFill/>
          </a:ln>
        </p:spPr>
      </p:sp>
      <p:sp>
        <p:nvSpPr>
          <p:cNvPr id="748" name="Google Shape;748;p94"/>
          <p:cNvSpPr/>
          <p:nvPr>
            <p:ph idx="5" type="pic"/>
          </p:nvPr>
        </p:nvSpPr>
        <p:spPr>
          <a:xfrm>
            <a:off x="3389588" y="1804212"/>
            <a:ext cx="1643700" cy="1535100"/>
          </a:xfrm>
          <a:prstGeom prst="rect">
            <a:avLst/>
          </a:prstGeom>
          <a:noFill/>
          <a:ln>
            <a:noFill/>
          </a:ln>
        </p:spPr>
      </p:sp>
      <p:sp>
        <p:nvSpPr>
          <p:cNvPr id="749" name="Google Shape;749;p94"/>
          <p:cNvSpPr/>
          <p:nvPr>
            <p:ph idx="6" type="pic"/>
          </p:nvPr>
        </p:nvSpPr>
        <p:spPr>
          <a:xfrm>
            <a:off x="5195922" y="1804212"/>
            <a:ext cx="1643700" cy="1535100"/>
          </a:xfrm>
          <a:prstGeom prst="rect">
            <a:avLst/>
          </a:prstGeom>
          <a:noFill/>
          <a:ln>
            <a:noFill/>
          </a:ln>
        </p:spPr>
      </p:sp>
      <p:sp>
        <p:nvSpPr>
          <p:cNvPr id="750" name="Google Shape;750;p94"/>
          <p:cNvSpPr/>
          <p:nvPr>
            <p:ph idx="7" type="pic"/>
          </p:nvPr>
        </p:nvSpPr>
        <p:spPr>
          <a:xfrm>
            <a:off x="7002257" y="1804212"/>
            <a:ext cx="1643700" cy="1535100"/>
          </a:xfrm>
          <a:prstGeom prst="rect">
            <a:avLst/>
          </a:prstGeom>
          <a:noFill/>
          <a:ln>
            <a:noFill/>
          </a:ln>
        </p:spPr>
      </p:sp>
      <p:sp>
        <p:nvSpPr>
          <p:cNvPr id="751" name="Google Shape;751;p94"/>
          <p:cNvSpPr txBox="1"/>
          <p:nvPr>
            <p:ph type="title"/>
          </p:nvPr>
        </p:nvSpPr>
        <p:spPr>
          <a:xfrm>
            <a:off x="351550" y="445025"/>
            <a:ext cx="2596800" cy="1706400"/>
          </a:xfrm>
          <a:prstGeom prst="rect">
            <a:avLst/>
          </a:prstGeom>
        </p:spPr>
        <p:txBody>
          <a:bodyPr anchorCtr="0" anchor="t" bIns="0" lIns="0" spcFirstLastPara="1" rIns="0" wrap="square" tIns="0">
            <a:sp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752" name="Google Shape;752;p94"/>
          <p:cNvSpPr/>
          <p:nvPr>
            <p:ph idx="8" type="pic"/>
          </p:nvPr>
        </p:nvSpPr>
        <p:spPr>
          <a:xfrm>
            <a:off x="3389588" y="3489487"/>
            <a:ext cx="1643700" cy="1535100"/>
          </a:xfrm>
          <a:prstGeom prst="rect">
            <a:avLst/>
          </a:prstGeom>
          <a:noFill/>
          <a:ln>
            <a:noFill/>
          </a:ln>
        </p:spPr>
      </p:sp>
      <p:sp>
        <p:nvSpPr>
          <p:cNvPr id="753" name="Google Shape;753;p94"/>
          <p:cNvSpPr/>
          <p:nvPr>
            <p:ph idx="9" type="pic"/>
          </p:nvPr>
        </p:nvSpPr>
        <p:spPr>
          <a:xfrm>
            <a:off x="5195922" y="3489487"/>
            <a:ext cx="1643700" cy="1535100"/>
          </a:xfrm>
          <a:prstGeom prst="rect">
            <a:avLst/>
          </a:prstGeom>
          <a:noFill/>
          <a:ln>
            <a:noFill/>
          </a:ln>
        </p:spPr>
      </p:sp>
      <p:sp>
        <p:nvSpPr>
          <p:cNvPr id="754" name="Google Shape;754;p9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58" name="Shape 758"/>
        <p:cNvGrpSpPr/>
        <p:nvPr/>
      </p:nvGrpSpPr>
      <p:grpSpPr>
        <a:xfrm>
          <a:off x="0" y="0"/>
          <a:ext cx="0" cy="0"/>
          <a:chOff x="0" y="0"/>
          <a:chExt cx="0" cy="0"/>
        </a:xfrm>
      </p:grpSpPr>
      <p:sp>
        <p:nvSpPr>
          <p:cNvPr id="759" name="Google Shape;759;p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60" name="Google Shape;760;p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61" name="Google Shape;761;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62" name="Shape 762"/>
        <p:cNvGrpSpPr/>
        <p:nvPr/>
      </p:nvGrpSpPr>
      <p:grpSpPr>
        <a:xfrm>
          <a:off x="0" y="0"/>
          <a:ext cx="0" cy="0"/>
          <a:chOff x="0" y="0"/>
          <a:chExt cx="0" cy="0"/>
        </a:xfrm>
      </p:grpSpPr>
      <p:sp>
        <p:nvSpPr>
          <p:cNvPr id="763" name="Google Shape;763;p9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64" name="Google Shape;764;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65" name="Shape 765"/>
        <p:cNvGrpSpPr/>
        <p:nvPr/>
      </p:nvGrpSpPr>
      <p:grpSpPr>
        <a:xfrm>
          <a:off x="0" y="0"/>
          <a:ext cx="0" cy="0"/>
          <a:chOff x="0" y="0"/>
          <a:chExt cx="0" cy="0"/>
        </a:xfrm>
      </p:grpSpPr>
      <p:sp>
        <p:nvSpPr>
          <p:cNvPr id="766" name="Google Shape;766;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7" name="Google Shape;767;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8" name="Google Shape;768;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769" name="Shape 769"/>
        <p:cNvGrpSpPr/>
        <p:nvPr/>
      </p:nvGrpSpPr>
      <p:grpSpPr>
        <a:xfrm>
          <a:off x="0" y="0"/>
          <a:ext cx="0" cy="0"/>
          <a:chOff x="0" y="0"/>
          <a:chExt cx="0" cy="0"/>
        </a:xfrm>
      </p:grpSpPr>
      <p:sp>
        <p:nvSpPr>
          <p:cNvPr id="770" name="Google Shape;770;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1" name="Google Shape;771;p9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2" name="Google Shape;772;p9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3" name="Google Shape;773;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74" name="Shape 774"/>
        <p:cNvGrpSpPr/>
        <p:nvPr/>
      </p:nvGrpSpPr>
      <p:grpSpPr>
        <a:xfrm>
          <a:off x="0" y="0"/>
          <a:ext cx="0" cy="0"/>
          <a:chOff x="0" y="0"/>
          <a:chExt cx="0" cy="0"/>
        </a:xfrm>
      </p:grpSpPr>
      <p:sp>
        <p:nvSpPr>
          <p:cNvPr id="775" name="Google Shape;775;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6" name="Google Shape;776;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77" name="Shape 777"/>
        <p:cNvGrpSpPr/>
        <p:nvPr/>
      </p:nvGrpSpPr>
      <p:grpSpPr>
        <a:xfrm>
          <a:off x="0" y="0"/>
          <a:ext cx="0" cy="0"/>
          <a:chOff x="0" y="0"/>
          <a:chExt cx="0" cy="0"/>
        </a:xfrm>
      </p:grpSpPr>
      <p:sp>
        <p:nvSpPr>
          <p:cNvPr id="778" name="Google Shape;778;p10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9" name="Google Shape;779;p10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80" name="Google Shape;780;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81" name="Shape 781"/>
        <p:cNvGrpSpPr/>
        <p:nvPr/>
      </p:nvGrpSpPr>
      <p:grpSpPr>
        <a:xfrm>
          <a:off x="0" y="0"/>
          <a:ext cx="0" cy="0"/>
          <a:chOff x="0" y="0"/>
          <a:chExt cx="0" cy="0"/>
        </a:xfrm>
      </p:grpSpPr>
      <p:sp>
        <p:nvSpPr>
          <p:cNvPr id="782" name="Google Shape;782;p10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83" name="Google Shape;783;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4.xml"/><Relationship Id="rId42" Type="http://schemas.openxmlformats.org/officeDocument/2006/relationships/slideLayout" Target="../slideLayouts/slideLayout86.xml"/><Relationship Id="rId41" Type="http://schemas.openxmlformats.org/officeDocument/2006/relationships/slideLayout" Target="../slideLayouts/slideLayout85.xml"/><Relationship Id="rId44" Type="http://schemas.openxmlformats.org/officeDocument/2006/relationships/slideLayout" Target="../slideLayouts/slideLayout88.xml"/><Relationship Id="rId43" Type="http://schemas.openxmlformats.org/officeDocument/2006/relationships/slideLayout" Target="../slideLayouts/slideLayout87.xml"/><Relationship Id="rId46" Type="http://schemas.openxmlformats.org/officeDocument/2006/relationships/slideLayout" Target="../slideLayouts/slideLayout90.xml"/><Relationship Id="rId45" Type="http://schemas.openxmlformats.org/officeDocument/2006/relationships/slideLayout" Target="../slideLayouts/slideLayout89.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48" Type="http://schemas.openxmlformats.org/officeDocument/2006/relationships/slideLayout" Target="../slideLayouts/slideLayout92.xml"/><Relationship Id="rId47" Type="http://schemas.openxmlformats.org/officeDocument/2006/relationships/slideLayout" Target="../slideLayouts/slideLayout91.xml"/><Relationship Id="rId49" Type="http://schemas.openxmlformats.org/officeDocument/2006/relationships/theme" Target="../theme/theme5.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33" Type="http://schemas.openxmlformats.org/officeDocument/2006/relationships/slideLayout" Target="../slideLayouts/slideLayout77.xml"/><Relationship Id="rId32" Type="http://schemas.openxmlformats.org/officeDocument/2006/relationships/slideLayout" Target="../slideLayouts/slideLayout76.xml"/><Relationship Id="rId35" Type="http://schemas.openxmlformats.org/officeDocument/2006/relationships/slideLayout" Target="../slideLayouts/slideLayout79.xml"/><Relationship Id="rId34" Type="http://schemas.openxmlformats.org/officeDocument/2006/relationships/slideLayout" Target="../slideLayouts/slideLayout78.xml"/><Relationship Id="rId37" Type="http://schemas.openxmlformats.org/officeDocument/2006/relationships/slideLayout" Target="../slideLayouts/slideLayout81.xml"/><Relationship Id="rId36" Type="http://schemas.openxmlformats.org/officeDocument/2006/relationships/slideLayout" Target="../slideLayouts/slideLayout80.xml"/><Relationship Id="rId39" Type="http://schemas.openxmlformats.org/officeDocument/2006/relationships/slideLayout" Target="../slideLayouts/slideLayout83.xml"/><Relationship Id="rId38" Type="http://schemas.openxmlformats.org/officeDocument/2006/relationships/slideLayout" Target="../slideLayouts/slideLayout82.xml"/><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31" Type="http://schemas.openxmlformats.org/officeDocument/2006/relationships/slideLayout" Target="../slideLayouts/slideLayout123.xml"/><Relationship Id="rId30" Type="http://schemas.openxmlformats.org/officeDocument/2006/relationships/slideLayout" Target="../slideLayouts/slideLayout122.xml"/><Relationship Id="rId33" Type="http://schemas.openxmlformats.org/officeDocument/2006/relationships/theme" Target="../theme/theme1.xml"/><Relationship Id="rId32" Type="http://schemas.openxmlformats.org/officeDocument/2006/relationships/slideLayout" Target="../slideLayouts/slideLayout124.xml"/><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slideLayout" Target="../slideLayouts/slideLayout120.xml"/><Relationship Id="rId27" Type="http://schemas.openxmlformats.org/officeDocument/2006/relationships/slideLayout" Target="../slideLayouts/slideLayout119.xml"/><Relationship Id="rId29" Type="http://schemas.openxmlformats.org/officeDocument/2006/relationships/slideLayout" Target="../slideLayouts/slideLayout121.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64.xml"/><Relationship Id="rId42" Type="http://schemas.openxmlformats.org/officeDocument/2006/relationships/slideLayout" Target="../slideLayouts/slideLayout166.xml"/><Relationship Id="rId41" Type="http://schemas.openxmlformats.org/officeDocument/2006/relationships/slideLayout" Target="../slideLayouts/slideLayout165.xml"/><Relationship Id="rId44" Type="http://schemas.openxmlformats.org/officeDocument/2006/relationships/theme" Target="../theme/theme3.xml"/><Relationship Id="rId43" Type="http://schemas.openxmlformats.org/officeDocument/2006/relationships/slideLayout" Target="../slideLayouts/slideLayout16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31" Type="http://schemas.openxmlformats.org/officeDocument/2006/relationships/slideLayout" Target="../slideLayouts/slideLayout155.xml"/><Relationship Id="rId30" Type="http://schemas.openxmlformats.org/officeDocument/2006/relationships/slideLayout" Target="../slideLayouts/slideLayout154.xml"/><Relationship Id="rId33" Type="http://schemas.openxmlformats.org/officeDocument/2006/relationships/slideLayout" Target="../slideLayouts/slideLayout157.xml"/><Relationship Id="rId32" Type="http://schemas.openxmlformats.org/officeDocument/2006/relationships/slideLayout" Target="../slideLayouts/slideLayout156.xml"/><Relationship Id="rId35" Type="http://schemas.openxmlformats.org/officeDocument/2006/relationships/slideLayout" Target="../slideLayouts/slideLayout159.xml"/><Relationship Id="rId34" Type="http://schemas.openxmlformats.org/officeDocument/2006/relationships/slideLayout" Target="../slideLayouts/slideLayout158.xml"/><Relationship Id="rId37" Type="http://schemas.openxmlformats.org/officeDocument/2006/relationships/slideLayout" Target="../slideLayouts/slideLayout161.xml"/><Relationship Id="rId36" Type="http://schemas.openxmlformats.org/officeDocument/2006/relationships/slideLayout" Target="../slideLayouts/slideLayout160.xml"/><Relationship Id="rId39" Type="http://schemas.openxmlformats.org/officeDocument/2006/relationships/slideLayout" Target="../slideLayouts/slideLayout163.xml"/><Relationship Id="rId38" Type="http://schemas.openxmlformats.org/officeDocument/2006/relationships/slideLayout" Target="../slideLayouts/slideLayout162.xml"/><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slideLayout" Target="../slideLayouts/slideLayout148.xml"/><Relationship Id="rId23" Type="http://schemas.openxmlformats.org/officeDocument/2006/relationships/slideLayout" Target="../slideLayouts/slideLayout147.xml"/><Relationship Id="rId26" Type="http://schemas.openxmlformats.org/officeDocument/2006/relationships/slideLayout" Target="../slideLayouts/slideLayout150.xml"/><Relationship Id="rId25" Type="http://schemas.openxmlformats.org/officeDocument/2006/relationships/slideLayout" Target="../slideLayouts/slideLayout149.xml"/><Relationship Id="rId28" Type="http://schemas.openxmlformats.org/officeDocument/2006/relationships/slideLayout" Target="../slideLayouts/slideLayout152.xml"/><Relationship Id="rId27" Type="http://schemas.openxmlformats.org/officeDocument/2006/relationships/slideLayout" Target="../slideLayouts/slideLayout151.xml"/><Relationship Id="rId29" Type="http://schemas.openxmlformats.org/officeDocument/2006/relationships/slideLayout" Target="../slideLayouts/slideLayout153.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84700" y="1931750"/>
            <a:ext cx="4200000" cy="2751900"/>
          </a:xfrm>
          <a:prstGeom prst="rect">
            <a:avLst/>
          </a:prstGeom>
          <a:noFill/>
          <a:ln>
            <a:noFill/>
          </a:ln>
        </p:spPr>
        <p:txBody>
          <a:bodyPr anchorCtr="0" anchor="t" bIns="0" lIns="0" spcFirstLastPara="1" rIns="0" wrap="square" tIns="0">
            <a:spAutoFit/>
          </a:bodyPr>
          <a:lstStyle>
            <a:lvl1pPr indent="-304800" lvl="0" marL="457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7" name="Google Shape;7;p1"/>
          <p:cNvSpPr txBox="1"/>
          <p:nvPr>
            <p:ph type="title"/>
          </p:nvPr>
        </p:nvSpPr>
        <p:spPr>
          <a:xfrm>
            <a:off x="284700" y="340825"/>
            <a:ext cx="5284800" cy="604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Fredoka Medium"/>
              <a:buNone/>
              <a:defRPr sz="3000">
                <a:solidFill>
                  <a:schemeClr val="lt1"/>
                </a:solidFill>
                <a:latin typeface="Fredoka Medium"/>
                <a:ea typeface="Fredoka Medium"/>
                <a:cs typeface="Fredoka Medium"/>
                <a:sym typeface="Fredok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 name="Google Shape;8;p1"/>
          <p:cNvSpPr txBox="1"/>
          <p:nvPr>
            <p:ph idx="2" type="body"/>
          </p:nvPr>
        </p:nvSpPr>
        <p:spPr>
          <a:xfrm>
            <a:off x="3857625" y="1931750"/>
            <a:ext cx="4539300" cy="25998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81">
          <p15:clr>
            <a:srgbClr val="E46962"/>
          </p15:clr>
        </p15:guide>
        <p15:guide id="2" pos="179">
          <p15:clr>
            <a:srgbClr val="E46962"/>
          </p15:clr>
        </p15:guide>
        <p15:guide id="3" orient="horz" pos="180">
          <p15:clr>
            <a:srgbClr val="E46962"/>
          </p15:clr>
        </p15:guide>
        <p15:guide id="4" orient="horz" pos="3060">
          <p15:clr>
            <a:srgbClr val="E46962"/>
          </p15:clr>
        </p15:guide>
        <p15:guide id="5" pos="2825">
          <p15:clr>
            <a:srgbClr val="E46962"/>
          </p15:clr>
        </p15:guide>
        <p15:guide id="6" pos="2939">
          <p15:clr>
            <a:srgbClr val="E46962"/>
          </p15:clr>
        </p15:guide>
        <p15:guide id="7" pos="1445">
          <p15:clr>
            <a:srgbClr val="E46962"/>
          </p15:clr>
        </p15:guide>
        <p15:guide id="8" pos="1559">
          <p15:clr>
            <a:srgbClr val="E46962"/>
          </p15:clr>
        </p15:guide>
        <p15:guide id="9" pos="4205">
          <p15:clr>
            <a:srgbClr val="E46962"/>
          </p15:clr>
        </p15:guide>
        <p15:guide id="10" pos="4319">
          <p15:clr>
            <a:srgbClr val="E46962"/>
          </p15:clr>
        </p15:guide>
        <p15:guide id="11" pos="3745">
          <p15:clr>
            <a:srgbClr val="E46962"/>
          </p15:clr>
        </p15:guide>
        <p15:guide id="12" pos="3859">
          <p15:clr>
            <a:srgbClr val="E46962"/>
          </p15:clr>
        </p15:guide>
        <p15:guide id="13" pos="1905">
          <p15:clr>
            <a:srgbClr val="E46962"/>
          </p15:clr>
        </p15:guide>
        <p15:guide id="14" pos="2019">
          <p15:clr>
            <a:srgbClr val="E46962"/>
          </p15:clr>
        </p15:guide>
        <p15:guide id="15" orient="horz" pos="294">
          <p15:clr>
            <a:srgbClr val="E46962"/>
          </p15:clr>
        </p15:guide>
        <p15:guide id="16" orient="horz" pos="2950">
          <p15:clr>
            <a:srgbClr val="E46962"/>
          </p15:clr>
        </p15:guide>
        <p15:guide id="17" orient="horz" pos="1103">
          <p15:clr>
            <a:srgbClr val="E46962"/>
          </p15:clr>
        </p15:guide>
        <p15:guide id="18" orient="horz" pos="1217">
          <p15:clr>
            <a:srgbClr val="E46962"/>
          </p15:clr>
        </p15:guide>
        <p15:guide id="19" orient="horz" pos="2025">
          <p15:clr>
            <a:srgbClr val="E46962"/>
          </p15:clr>
        </p15:guide>
        <p15:guide id="20" orient="horz" pos="2139">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46" name="Shape 346"/>
        <p:cNvGrpSpPr/>
        <p:nvPr/>
      </p:nvGrpSpPr>
      <p:grpSpPr>
        <a:xfrm>
          <a:off x="0" y="0"/>
          <a:ext cx="0" cy="0"/>
          <a:chOff x="0" y="0"/>
          <a:chExt cx="0" cy="0"/>
        </a:xfrm>
      </p:grpSpPr>
      <p:sp>
        <p:nvSpPr>
          <p:cNvPr id="347" name="Google Shape;347;p46"/>
          <p:cNvSpPr txBox="1"/>
          <p:nvPr>
            <p:ph type="title"/>
          </p:nvPr>
        </p:nvSpPr>
        <p:spPr>
          <a:xfrm>
            <a:off x="284775" y="282900"/>
            <a:ext cx="5681100" cy="22338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1pPr>
            <a:lvl2pPr lvl="1">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2pPr>
            <a:lvl3pPr lvl="2">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3pPr>
            <a:lvl4pPr lvl="3">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4pPr>
            <a:lvl5pPr lvl="4">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5pPr>
            <a:lvl6pPr lvl="5">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6pPr>
            <a:lvl7pPr lvl="6">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7pPr>
            <a:lvl8pPr lvl="7">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8pPr>
            <a:lvl9pPr lvl="8">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9pPr>
          </a:lstStyle>
          <a:p/>
        </p:txBody>
      </p:sp>
      <p:sp>
        <p:nvSpPr>
          <p:cNvPr id="348" name="Google Shape;348;p46"/>
          <p:cNvSpPr txBox="1"/>
          <p:nvPr>
            <p:ph idx="1" type="body"/>
          </p:nvPr>
        </p:nvSpPr>
        <p:spPr>
          <a:xfrm>
            <a:off x="284775" y="2629050"/>
            <a:ext cx="3493500" cy="1989300"/>
          </a:xfrm>
          <a:prstGeom prst="rect">
            <a:avLst/>
          </a:prstGeom>
          <a:noFill/>
          <a:ln>
            <a:noFill/>
          </a:ln>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1pPr>
            <a:lvl2pPr indent="-304800" lvl="1" marL="9144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2pPr>
            <a:lvl3pPr indent="-304800" lvl="2" marL="13716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3pPr>
            <a:lvl4pPr indent="-304800" lvl="3" marL="1828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4pPr>
            <a:lvl5pPr indent="-304800" lvl="4" marL="22860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5pPr>
            <a:lvl6pPr indent="-304800" lvl="5" marL="27432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6pPr>
            <a:lvl7pPr indent="-304800" lvl="6" marL="32004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7pPr>
            <a:lvl8pPr indent="-304800" lvl="7" marL="36576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8pPr>
            <a:lvl9pPr indent="-304800" lvl="8" marL="411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 id="2147483739" r:id="rId4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81">
          <p15:clr>
            <a:srgbClr val="E46962"/>
          </p15:clr>
        </p15:guide>
        <p15:guide id="2" pos="179">
          <p15:clr>
            <a:srgbClr val="E46962"/>
          </p15:clr>
        </p15:guide>
        <p15:guide id="3" orient="horz" pos="178">
          <p15:clr>
            <a:srgbClr val="E46962"/>
          </p15:clr>
        </p15:guide>
        <p15:guide id="4" orient="horz" pos="3060">
          <p15:clr>
            <a:srgbClr val="E46962"/>
          </p15:clr>
        </p15:guide>
        <p15:guide id="5" pos="2847">
          <p15:clr>
            <a:srgbClr val="E46962"/>
          </p15:clr>
        </p15:guide>
        <p15:guide id="6" pos="2913">
          <p15:clr>
            <a:srgbClr val="E46962"/>
          </p15:clr>
        </p15:guide>
        <p15:guide id="7" pos="568">
          <p15:clr>
            <a:srgbClr val="E46962"/>
          </p15:clr>
        </p15:guide>
        <p15:guide id="8" pos="635">
          <p15:clr>
            <a:srgbClr val="E46962"/>
          </p15:clr>
        </p15:guide>
        <p15:guide id="9" pos="4213">
          <p15:clr>
            <a:srgbClr val="E46962"/>
          </p15:clr>
        </p15:guide>
        <p15:guide id="10" pos="4280">
          <p15:clr>
            <a:srgbClr val="E46962"/>
          </p15:clr>
        </p15:guide>
        <p15:guide id="11" pos="3758">
          <p15:clr>
            <a:srgbClr val="E46962"/>
          </p15:clr>
        </p15:guide>
        <p15:guide id="12" pos="3825">
          <p15:clr>
            <a:srgbClr val="E46962"/>
          </p15:clr>
        </p15:guide>
        <p15:guide id="13" pos="1024">
          <p15:clr>
            <a:srgbClr val="E46962"/>
          </p15:clr>
        </p15:guide>
        <p15:guide id="14" pos="1091">
          <p15:clr>
            <a:srgbClr val="E46962"/>
          </p15:clr>
        </p15:guide>
        <p15:guide id="15" orient="horz" pos="245">
          <p15:clr>
            <a:srgbClr val="E46962"/>
          </p15:clr>
        </p15:guide>
        <p15:guide id="16" orient="horz" pos="2993">
          <p15:clr>
            <a:srgbClr val="E46962"/>
          </p15:clr>
        </p15:guide>
        <p15:guide id="17" orient="horz" pos="882">
          <p15:clr>
            <a:srgbClr val="E46962"/>
          </p15:clr>
        </p15:guide>
        <p15:guide id="18" orient="horz" pos="949">
          <p15:clr>
            <a:srgbClr val="E46962"/>
          </p15:clr>
        </p15:guide>
        <p15:guide id="19" orient="horz" pos="2289">
          <p15:clr>
            <a:srgbClr val="E46962"/>
          </p15:clr>
        </p15:guide>
        <p15:guide id="20" orient="horz" pos="2356">
          <p15:clr>
            <a:srgbClr val="E46962"/>
          </p15:clr>
        </p15:guide>
        <p15:guide id="21" pos="1479">
          <p15:clr>
            <a:srgbClr val="E46962"/>
          </p15:clr>
        </p15:guide>
        <p15:guide id="22" pos="1546">
          <p15:clr>
            <a:srgbClr val="E46962"/>
          </p15:clr>
        </p15:guide>
        <p15:guide id="23" pos="1935">
          <p15:clr>
            <a:srgbClr val="E46962"/>
          </p15:clr>
        </p15:guide>
        <p15:guide id="24" pos="2002">
          <p15:clr>
            <a:srgbClr val="E46962"/>
          </p15:clr>
        </p15:guide>
        <p15:guide id="25" pos="2391">
          <p15:clr>
            <a:srgbClr val="E46962"/>
          </p15:clr>
        </p15:guide>
        <p15:guide id="26" pos="2458">
          <p15:clr>
            <a:srgbClr val="E46962"/>
          </p15:clr>
        </p15:guide>
        <p15:guide id="27" pos="3302">
          <p15:clr>
            <a:srgbClr val="E46962"/>
          </p15:clr>
        </p15:guide>
        <p15:guide id="28" pos="3369">
          <p15:clr>
            <a:srgbClr val="E46962"/>
          </p15:clr>
        </p15:guide>
        <p15:guide id="29" pos="4669">
          <p15:clr>
            <a:srgbClr val="E46962"/>
          </p15:clr>
        </p15:guide>
        <p15:guide id="30" pos="4736">
          <p15:clr>
            <a:srgbClr val="E46962"/>
          </p15:clr>
        </p15:guide>
        <p15:guide id="31" pos="5125">
          <p15:clr>
            <a:srgbClr val="E46962"/>
          </p15:clr>
        </p15:guide>
        <p15:guide id="32" pos="5192">
          <p15:clr>
            <a:srgbClr val="E46962"/>
          </p15:clr>
        </p15:guide>
        <p15:guide id="33" orient="horz" pos="1585">
          <p15:clr>
            <a:srgbClr val="E46962"/>
          </p15:clr>
        </p15:guide>
        <p15:guide id="34" orient="horz" pos="1653">
          <p15:clr>
            <a:srgbClr val="E46962"/>
          </p15:clr>
        </p15:guide>
        <p15:guide id="35" orient="horz" pos="2909">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5" name="Shape 755"/>
        <p:cNvGrpSpPr/>
        <p:nvPr/>
      </p:nvGrpSpPr>
      <p:grpSpPr>
        <a:xfrm>
          <a:off x="0" y="0"/>
          <a:ext cx="0" cy="0"/>
          <a:chOff x="0" y="0"/>
          <a:chExt cx="0" cy="0"/>
        </a:xfrm>
      </p:grpSpPr>
      <p:sp>
        <p:nvSpPr>
          <p:cNvPr id="756" name="Google Shape;756;p95"/>
          <p:cNvSpPr txBox="1"/>
          <p:nvPr>
            <p:ph type="title"/>
          </p:nvPr>
        </p:nvSpPr>
        <p:spPr>
          <a:xfrm>
            <a:off x="550900" y="393500"/>
            <a:ext cx="6329700" cy="1545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500"/>
              <a:buFont typeface="Poppins"/>
              <a:buNone/>
              <a:defRPr b="1" sz="4500">
                <a:solidFill>
                  <a:schemeClr val="dk1"/>
                </a:solidFill>
                <a:latin typeface="Poppins"/>
                <a:ea typeface="Poppins"/>
                <a:cs typeface="Poppins"/>
                <a:sym typeface="Poppins"/>
              </a:defRPr>
            </a:lvl1pPr>
            <a:lvl2pPr lvl="1">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2pPr>
            <a:lvl3pPr lvl="2">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3pPr>
            <a:lvl4pPr lvl="3">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4pPr>
            <a:lvl5pPr lvl="4">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5pPr>
            <a:lvl6pPr lvl="5">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6pPr>
            <a:lvl7pPr lvl="6">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7pPr>
            <a:lvl8pPr lvl="7">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8pPr>
            <a:lvl9pPr lvl="8">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9pPr>
          </a:lstStyle>
          <a:p/>
        </p:txBody>
      </p:sp>
      <p:sp>
        <p:nvSpPr>
          <p:cNvPr id="757" name="Google Shape;757;p95"/>
          <p:cNvSpPr txBox="1"/>
          <p:nvPr>
            <p:ph idx="1" type="body"/>
          </p:nvPr>
        </p:nvSpPr>
        <p:spPr>
          <a:xfrm>
            <a:off x="652075" y="3434600"/>
            <a:ext cx="6728700" cy="13605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1pPr>
            <a:lvl2pPr indent="-292100" lvl="1" marL="9144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2pPr>
            <a:lvl3pPr indent="-292100" lvl="2" marL="13716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3pPr>
            <a:lvl4pPr indent="-292100" lvl="3" marL="18288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4pPr>
            <a:lvl5pPr indent="-292100" lvl="4" marL="22860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5pPr>
            <a:lvl6pPr indent="-292100" lvl="5" marL="27432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6pPr>
            <a:lvl7pPr indent="-292100" lvl="6" marL="32004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7pPr>
            <a:lvl8pPr indent="-292100" lvl="7" marL="36576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8pPr>
            <a:lvl9pPr indent="-292100" lvl="8" marL="41148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5">
          <p15:clr>
            <a:srgbClr val="E46962"/>
          </p15:clr>
        </p15:guide>
        <p15:guide id="2" pos="115">
          <p15:clr>
            <a:srgbClr val="E46962"/>
          </p15:clr>
        </p15:guide>
        <p15:guide id="3" pos="5645">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945" name="Shape 945"/>
        <p:cNvGrpSpPr/>
        <p:nvPr/>
      </p:nvGrpSpPr>
      <p:grpSpPr>
        <a:xfrm>
          <a:off x="0" y="0"/>
          <a:ext cx="0" cy="0"/>
          <a:chOff x="0" y="0"/>
          <a:chExt cx="0" cy="0"/>
        </a:xfrm>
      </p:grpSpPr>
      <p:sp>
        <p:nvSpPr>
          <p:cNvPr id="946" name="Google Shape;946;p128"/>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Manrope"/>
              <a:buChar char="●"/>
              <a:defRPr sz="1200">
                <a:solidFill>
                  <a:schemeClr val="lt1"/>
                </a:solidFill>
                <a:latin typeface="Manrope"/>
                <a:ea typeface="Manrope"/>
                <a:cs typeface="Manrope"/>
                <a:sym typeface="Manrope"/>
              </a:defRPr>
            </a:lvl1pPr>
            <a:lvl2pPr indent="-304800" lvl="1" marL="9144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2pPr>
            <a:lvl3pPr indent="-304800" lvl="2" marL="13716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3pPr>
            <a:lvl4pPr indent="-304800" lvl="3" marL="1828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4pPr>
            <a:lvl5pPr indent="-304800" lvl="4" marL="22860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5pPr>
            <a:lvl6pPr indent="-304800" lvl="5" marL="27432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6pPr>
            <a:lvl7pPr indent="-304800" lvl="6" marL="32004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7pPr>
            <a:lvl8pPr indent="-304800" lvl="7" marL="36576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8pPr>
            <a:lvl9pPr indent="-304800" lvl="8" marL="4114800">
              <a:lnSpc>
                <a:spcPct val="115000"/>
              </a:lnSpc>
              <a:spcBef>
                <a:spcPts val="800"/>
              </a:spcBef>
              <a:spcAft>
                <a:spcPts val="800"/>
              </a:spcAft>
              <a:buClr>
                <a:schemeClr val="lt1"/>
              </a:buClr>
              <a:buSzPts val="1200"/>
              <a:buFont typeface="Manrope"/>
              <a:buChar char="■"/>
              <a:defRPr sz="1200">
                <a:solidFill>
                  <a:schemeClr val="lt1"/>
                </a:solidFill>
                <a:latin typeface="Manrope"/>
                <a:ea typeface="Manrope"/>
                <a:cs typeface="Manrope"/>
                <a:sym typeface="Manrope"/>
              </a:defRPr>
            </a:lvl9pPr>
          </a:lstStyle>
          <a:p/>
        </p:txBody>
      </p:sp>
      <p:sp>
        <p:nvSpPr>
          <p:cNvPr id="947" name="Google Shape;947;p128"/>
          <p:cNvSpPr txBox="1"/>
          <p:nvPr>
            <p:ph type="title"/>
          </p:nvPr>
        </p:nvSpPr>
        <p:spPr>
          <a:xfrm>
            <a:off x="228600" y="369300"/>
            <a:ext cx="6480300" cy="587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lt1"/>
              </a:buClr>
              <a:buSzPts val="3000"/>
              <a:buFont typeface="Arial"/>
              <a:buNone/>
              <a:defRPr b="1" sz="3000">
                <a:solidFill>
                  <a:schemeClr val="lt1"/>
                </a:solidFill>
                <a:latin typeface="Anton"/>
                <a:ea typeface="Anton"/>
                <a:cs typeface="Anton"/>
                <a:sym typeface="Anton"/>
              </a:defRPr>
            </a:lvl1pPr>
            <a:lvl2pPr lvl="1">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2pPr>
            <a:lvl3pPr lvl="2">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3pPr>
            <a:lvl4pPr lvl="3">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4pPr>
            <a:lvl5pPr lvl="4">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5pPr>
            <a:lvl6pPr lvl="5">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6pPr>
            <a:lvl7pPr lvl="6">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7pPr>
            <a:lvl8pPr lvl="7">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8pPr>
            <a:lvl9pPr lvl="8">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9pPr>
          </a:lstStyle>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808" r:id="rId37"/>
    <p:sldLayoutId id="2147483809" r:id="rId38"/>
    <p:sldLayoutId id="2147483810" r:id="rId39"/>
    <p:sldLayoutId id="2147483811" r:id="rId40"/>
    <p:sldLayoutId id="2147483812" r:id="rId41"/>
    <p:sldLayoutId id="2147483813" r:id="rId42"/>
    <p:sldLayoutId id="2147483814" r:id="rId4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2.xml"/><Relationship Id="rId3" Type="http://schemas.openxmlformats.org/officeDocument/2006/relationships/hyperlink" Target="https://github.com/Mohotasir/Artificial_intelligence_lab/blob/main/JOB_RECOM.pl" TargetMode="External"/><Relationship Id="rId4" Type="http://schemas.openxmlformats.org/officeDocument/2006/relationships/hyperlink" Target="https://drive.google.com/file/d/19fgqMO8Xo1G_EGPLmnPGSeMIADkMJd1X/view?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172"/>
          <p:cNvSpPr txBox="1"/>
          <p:nvPr>
            <p:ph type="title"/>
          </p:nvPr>
        </p:nvSpPr>
        <p:spPr>
          <a:xfrm>
            <a:off x="1321325" y="573900"/>
            <a:ext cx="4220700" cy="228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4900">
                <a:latin typeface="Figtree"/>
                <a:ea typeface="Figtree"/>
                <a:cs typeface="Figtree"/>
                <a:sym typeface="Figtree"/>
              </a:rPr>
              <a:t>Job Recommender System</a:t>
            </a:r>
            <a:endParaRPr b="1" sz="4900">
              <a:latin typeface="Figtree"/>
              <a:ea typeface="Figtree"/>
              <a:cs typeface="Figtree"/>
              <a:sym typeface="Figtree"/>
            </a:endParaRPr>
          </a:p>
        </p:txBody>
      </p:sp>
      <p:sp>
        <p:nvSpPr>
          <p:cNvPr id="1961" name="Google Shape;1961;p172"/>
          <p:cNvSpPr/>
          <p:nvPr/>
        </p:nvSpPr>
        <p:spPr>
          <a:xfrm>
            <a:off x="6475559" y="4286678"/>
            <a:ext cx="256800" cy="256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utfit"/>
                <a:ea typeface="Outfit"/>
                <a:cs typeface="Outfit"/>
                <a:sym typeface="Outfit"/>
              </a:rPr>
              <a:t> </a:t>
            </a:r>
            <a:endParaRPr>
              <a:solidFill>
                <a:schemeClr val="dk1"/>
              </a:solidFill>
              <a:latin typeface="Outfit"/>
              <a:ea typeface="Outfit"/>
              <a:cs typeface="Outfit"/>
              <a:sym typeface="Outfit"/>
            </a:endParaRPr>
          </a:p>
        </p:txBody>
      </p:sp>
      <p:pic>
        <p:nvPicPr>
          <p:cNvPr descr="An abstract texture of raised wave shapes on a white surface. " id="1962" name="Google Shape;1962;p172"/>
          <p:cNvPicPr preferRelativeResize="0"/>
          <p:nvPr/>
        </p:nvPicPr>
        <p:blipFill rotWithShape="1">
          <a:blip r:embed="rId3">
            <a:alphaModFix amt="50000"/>
          </a:blip>
          <a:srcRect b="0" l="23649" r="43594" t="21820"/>
          <a:stretch/>
        </p:blipFill>
        <p:spPr>
          <a:xfrm>
            <a:off x="7064775" y="573900"/>
            <a:ext cx="1794600" cy="4283100"/>
          </a:xfrm>
          <a:prstGeom prst="round2DiagRect">
            <a:avLst>
              <a:gd fmla="val 16667" name="adj1"/>
              <a:gd fmla="val 0" name="adj2"/>
            </a:avLst>
          </a:prstGeom>
          <a:noFill/>
          <a:ln>
            <a:noFill/>
          </a:ln>
        </p:spPr>
      </p:pic>
      <p:pic>
        <p:nvPicPr>
          <p:cNvPr id="1963" name="Google Shape;1963;p172"/>
          <p:cNvPicPr preferRelativeResize="0"/>
          <p:nvPr/>
        </p:nvPicPr>
        <p:blipFill>
          <a:blip r:embed="rId4">
            <a:alphaModFix amt="12000"/>
          </a:blip>
          <a:stretch>
            <a:fillRect/>
          </a:stretch>
        </p:blipFill>
        <p:spPr>
          <a:xfrm>
            <a:off x="0" y="0"/>
            <a:ext cx="9144001" cy="5143500"/>
          </a:xfrm>
          <a:prstGeom prst="rect">
            <a:avLst/>
          </a:prstGeom>
          <a:noFill/>
          <a:ln>
            <a:noFill/>
          </a:ln>
        </p:spPr>
      </p:pic>
      <p:sp>
        <p:nvSpPr>
          <p:cNvPr id="1964" name="Google Shape;1964;p172"/>
          <p:cNvSpPr txBox="1"/>
          <p:nvPr/>
        </p:nvSpPr>
        <p:spPr>
          <a:xfrm>
            <a:off x="1321325" y="3136125"/>
            <a:ext cx="2022600" cy="13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Instrument Sans"/>
                <a:ea typeface="Instrument Sans"/>
                <a:cs typeface="Instrument Sans"/>
                <a:sym typeface="Instrument Sans"/>
              </a:rPr>
              <a:t>Presented By : </a:t>
            </a:r>
            <a:endParaRPr b="1" sz="1300">
              <a:latin typeface="Instrument Sans"/>
              <a:ea typeface="Instrument Sans"/>
              <a:cs typeface="Instrument Sans"/>
              <a:sym typeface="Instrument Sans"/>
            </a:endParaRPr>
          </a:p>
          <a:p>
            <a:pPr indent="0" lvl="0" marL="0" rtl="0" algn="l">
              <a:spcBef>
                <a:spcPts val="0"/>
              </a:spcBef>
              <a:spcAft>
                <a:spcPts val="0"/>
              </a:spcAft>
              <a:buNone/>
            </a:pPr>
            <a:r>
              <a:t/>
            </a:r>
            <a:endParaRPr sz="1200">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300">
                <a:latin typeface="Mulish SemiBold"/>
                <a:ea typeface="Mulish SemiBold"/>
                <a:cs typeface="Mulish SemiBold"/>
                <a:sym typeface="Mulish SemiBold"/>
              </a:rPr>
              <a:t>Mohotasir Al Mamun</a:t>
            </a:r>
            <a:endParaRPr sz="1300">
              <a:latin typeface="Mulish SemiBold"/>
              <a:ea typeface="Mulish SemiBold"/>
              <a:cs typeface="Mulish SemiBold"/>
              <a:sym typeface="Mulish SemiBold"/>
            </a:endParaRPr>
          </a:p>
          <a:p>
            <a:pPr indent="0" lvl="0" marL="0" rtl="0" algn="l">
              <a:lnSpc>
                <a:spcPct val="115000"/>
              </a:lnSpc>
              <a:spcBef>
                <a:spcPts val="0"/>
              </a:spcBef>
              <a:spcAft>
                <a:spcPts val="0"/>
              </a:spcAft>
              <a:buNone/>
            </a:pPr>
            <a:r>
              <a:rPr lang="en" sz="1300">
                <a:latin typeface="Mulish SemiBold"/>
                <a:ea typeface="Mulish SemiBold"/>
                <a:cs typeface="Mulish SemiBold"/>
                <a:sym typeface="Mulish SemiBold"/>
              </a:rPr>
              <a:t>ID : 22101036</a:t>
            </a:r>
            <a:endParaRPr sz="1300">
              <a:latin typeface="Mulish SemiBold"/>
              <a:ea typeface="Mulish SemiBold"/>
              <a:cs typeface="Mulish SemiBold"/>
              <a:sym typeface="Mulish SemiBold"/>
            </a:endParaRPr>
          </a:p>
          <a:p>
            <a:pPr indent="0" lvl="0" marL="0" rtl="0" algn="l">
              <a:lnSpc>
                <a:spcPct val="115000"/>
              </a:lnSpc>
              <a:spcBef>
                <a:spcPts val="0"/>
              </a:spcBef>
              <a:spcAft>
                <a:spcPts val="0"/>
              </a:spcAft>
              <a:buNone/>
            </a:pPr>
            <a:r>
              <a:rPr lang="en" sz="1300">
                <a:latin typeface="Mulish SemiBold"/>
                <a:ea typeface="Mulish SemiBold"/>
                <a:cs typeface="Mulish SemiBold"/>
                <a:sym typeface="Mulish SemiBold"/>
              </a:rPr>
              <a:t>Section : A</a:t>
            </a:r>
            <a:endParaRPr sz="1300">
              <a:latin typeface="Mulish SemiBold"/>
              <a:ea typeface="Mulish SemiBold"/>
              <a:cs typeface="Mulish SemiBold"/>
              <a:sym typeface="Mulish SemiBold"/>
            </a:endParaRPr>
          </a:p>
        </p:txBody>
      </p:sp>
      <p:sp>
        <p:nvSpPr>
          <p:cNvPr id="1965" name="Google Shape;1965;p172"/>
          <p:cNvSpPr txBox="1"/>
          <p:nvPr/>
        </p:nvSpPr>
        <p:spPr>
          <a:xfrm>
            <a:off x="3898450" y="3136125"/>
            <a:ext cx="2790300" cy="13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Instrument Sans"/>
                <a:ea typeface="Instrument Sans"/>
                <a:cs typeface="Instrument Sans"/>
                <a:sym typeface="Instrument Sans"/>
              </a:rPr>
              <a:t>Presented To : </a:t>
            </a:r>
            <a:endParaRPr b="1" sz="1300">
              <a:latin typeface="Instrument Sans"/>
              <a:ea typeface="Instrument Sans"/>
              <a:cs typeface="Instrument Sans"/>
              <a:sym typeface="Instrument Sans"/>
            </a:endParaRPr>
          </a:p>
          <a:p>
            <a:pPr indent="0" lvl="0" marL="0" rtl="0" algn="l">
              <a:spcBef>
                <a:spcPts val="0"/>
              </a:spcBef>
              <a:spcAft>
                <a:spcPts val="0"/>
              </a:spcAft>
              <a:buNone/>
            </a:pPr>
            <a:r>
              <a:t/>
            </a:r>
            <a:endParaRPr sz="1200">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300">
                <a:latin typeface="Mulish SemiBold"/>
                <a:ea typeface="Mulish SemiBold"/>
                <a:cs typeface="Mulish SemiBold"/>
                <a:sym typeface="Mulish SemiBold"/>
              </a:rPr>
              <a:t>Nahida Marzan</a:t>
            </a:r>
            <a:endParaRPr sz="1300">
              <a:latin typeface="Mulish SemiBold"/>
              <a:ea typeface="Mulish SemiBold"/>
              <a:cs typeface="Mulish SemiBold"/>
              <a:sym typeface="Mulish SemiBold"/>
            </a:endParaRPr>
          </a:p>
          <a:p>
            <a:pPr indent="0" lvl="0" marL="0" rtl="0" algn="l">
              <a:lnSpc>
                <a:spcPct val="115000"/>
              </a:lnSpc>
              <a:spcBef>
                <a:spcPts val="0"/>
              </a:spcBef>
              <a:spcAft>
                <a:spcPts val="0"/>
              </a:spcAft>
              <a:buNone/>
            </a:pPr>
            <a:r>
              <a:rPr lang="en" sz="1300">
                <a:latin typeface="Mulish SemiBold"/>
                <a:ea typeface="Mulish SemiBold"/>
                <a:cs typeface="Mulish SemiBold"/>
                <a:sym typeface="Mulish SemiBold"/>
              </a:rPr>
              <a:t>Lecturer, Department of CSE,</a:t>
            </a:r>
            <a:endParaRPr sz="1300">
              <a:latin typeface="Mulish SemiBold"/>
              <a:ea typeface="Mulish SemiBold"/>
              <a:cs typeface="Mulish SemiBold"/>
              <a:sym typeface="Mulish SemiBold"/>
            </a:endParaRPr>
          </a:p>
          <a:p>
            <a:pPr indent="0" lvl="0" marL="0" rtl="0" algn="l">
              <a:lnSpc>
                <a:spcPct val="115000"/>
              </a:lnSpc>
              <a:spcBef>
                <a:spcPts val="0"/>
              </a:spcBef>
              <a:spcAft>
                <a:spcPts val="0"/>
              </a:spcAft>
              <a:buNone/>
            </a:pPr>
            <a:r>
              <a:rPr lang="en" sz="1300">
                <a:latin typeface="Mulish SemiBold"/>
                <a:ea typeface="Mulish SemiBold"/>
                <a:cs typeface="Mulish SemiBold"/>
                <a:sym typeface="Mulish SemiBold"/>
              </a:rPr>
              <a:t>University of Asia Pacific</a:t>
            </a:r>
            <a:endParaRPr sz="1300">
              <a:latin typeface="Mulish SemiBold"/>
              <a:ea typeface="Mulish SemiBold"/>
              <a:cs typeface="Mulish SemiBold"/>
              <a:sym typeface="Mulish SemiBold"/>
            </a:endParaRPr>
          </a:p>
          <a:p>
            <a:pPr indent="0" lvl="0" marL="0" rtl="0" algn="l">
              <a:lnSpc>
                <a:spcPct val="115000"/>
              </a:lnSpc>
              <a:spcBef>
                <a:spcPts val="0"/>
              </a:spcBef>
              <a:spcAft>
                <a:spcPts val="0"/>
              </a:spcAft>
              <a:buNone/>
            </a:pPr>
            <a:r>
              <a:t/>
            </a:r>
            <a:endParaRPr sz="1300">
              <a:latin typeface="Mulish SemiBold"/>
              <a:ea typeface="Mulish SemiBold"/>
              <a:cs typeface="Mulish SemiBold"/>
              <a:sym typeface="Mulish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81"/>
          <p:cNvSpPr/>
          <p:nvPr/>
        </p:nvSpPr>
        <p:spPr>
          <a:xfrm flipH="1">
            <a:off x="391124" y="1063350"/>
            <a:ext cx="7995900" cy="575700"/>
          </a:xfrm>
          <a:prstGeom prst="round2DiagRect">
            <a:avLst>
              <a:gd fmla="val 16667" name="adj1"/>
              <a:gd fmla="val 0" name="adj2"/>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67" name="Google Shape;2067;p181"/>
          <p:cNvSpPr/>
          <p:nvPr/>
        </p:nvSpPr>
        <p:spPr>
          <a:xfrm flipH="1">
            <a:off x="391124" y="1699336"/>
            <a:ext cx="7995900" cy="575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68" name="Google Shape;2068;p181"/>
          <p:cNvSpPr/>
          <p:nvPr/>
        </p:nvSpPr>
        <p:spPr>
          <a:xfrm flipH="1">
            <a:off x="391124" y="2335173"/>
            <a:ext cx="7995900" cy="575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69" name="Google Shape;2069;p181"/>
          <p:cNvSpPr/>
          <p:nvPr/>
        </p:nvSpPr>
        <p:spPr>
          <a:xfrm flipH="1">
            <a:off x="391052" y="3058126"/>
            <a:ext cx="7995900" cy="575700"/>
          </a:xfrm>
          <a:prstGeom prst="round2DiagRect">
            <a:avLst>
              <a:gd fmla="val 16667" name="adj1"/>
              <a:gd fmla="val 0" name="adj2"/>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70" name="Google Shape;2070;p181"/>
          <p:cNvSpPr txBox="1"/>
          <p:nvPr>
            <p:ph type="title"/>
          </p:nvPr>
        </p:nvSpPr>
        <p:spPr>
          <a:xfrm>
            <a:off x="391050" y="342875"/>
            <a:ext cx="1754700" cy="42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3100">
                <a:latin typeface="Mulish"/>
                <a:ea typeface="Mulish"/>
                <a:cs typeface="Mulish"/>
                <a:sym typeface="Mulish"/>
              </a:rPr>
              <a:t>Rules</a:t>
            </a:r>
            <a:endParaRPr b="1" sz="3100">
              <a:latin typeface="Mulish"/>
              <a:ea typeface="Mulish"/>
              <a:cs typeface="Mulish"/>
              <a:sym typeface="Mulish"/>
            </a:endParaRPr>
          </a:p>
        </p:txBody>
      </p:sp>
      <p:sp>
        <p:nvSpPr>
          <p:cNvPr id="2071" name="Google Shape;2071;p181"/>
          <p:cNvSpPr txBox="1"/>
          <p:nvPr>
            <p:ph idx="3" type="subTitle"/>
          </p:nvPr>
        </p:nvSpPr>
        <p:spPr>
          <a:xfrm>
            <a:off x="879532" y="1858260"/>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add_company(Name, Field, Size, Type)</a:t>
            </a:r>
            <a:endParaRPr b="1">
              <a:solidFill>
                <a:srgbClr val="434343"/>
              </a:solidFill>
              <a:latin typeface="Mulish"/>
              <a:ea typeface="Mulish"/>
              <a:cs typeface="Mulish"/>
              <a:sym typeface="Mulish"/>
            </a:endParaRPr>
          </a:p>
        </p:txBody>
      </p:sp>
      <p:sp>
        <p:nvSpPr>
          <p:cNvPr id="2072" name="Google Shape;2072;p181"/>
          <p:cNvSpPr txBox="1"/>
          <p:nvPr>
            <p:ph idx="1" type="subTitle"/>
          </p:nvPr>
        </p:nvSpPr>
        <p:spPr>
          <a:xfrm>
            <a:off x="879532" y="1222474"/>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remove_job(ID)</a:t>
            </a:r>
            <a:endParaRPr b="1">
              <a:solidFill>
                <a:srgbClr val="434343"/>
              </a:solidFill>
              <a:latin typeface="Mulish"/>
              <a:ea typeface="Mulish"/>
              <a:cs typeface="Mulish"/>
              <a:sym typeface="Mulish"/>
            </a:endParaRPr>
          </a:p>
        </p:txBody>
      </p:sp>
      <p:sp>
        <p:nvSpPr>
          <p:cNvPr id="2073" name="Google Shape;2073;p181"/>
          <p:cNvSpPr txBox="1"/>
          <p:nvPr>
            <p:ph idx="5" type="subTitle"/>
          </p:nvPr>
        </p:nvSpPr>
        <p:spPr>
          <a:xfrm>
            <a:off x="879532" y="2494172"/>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show_all_jobs :-</a:t>
            </a:r>
            <a:endParaRPr b="1">
              <a:solidFill>
                <a:srgbClr val="434343"/>
              </a:solidFill>
              <a:latin typeface="Mulish"/>
              <a:ea typeface="Mulish"/>
              <a:cs typeface="Mulish"/>
              <a:sym typeface="Mulish"/>
            </a:endParaRPr>
          </a:p>
        </p:txBody>
      </p:sp>
      <p:sp>
        <p:nvSpPr>
          <p:cNvPr id="2074" name="Google Shape;2074;p181"/>
          <p:cNvSpPr txBox="1"/>
          <p:nvPr>
            <p:ph idx="8" type="subTitle"/>
          </p:nvPr>
        </p:nvSpPr>
        <p:spPr>
          <a:xfrm>
            <a:off x="879535" y="3202175"/>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show_all_company :-</a:t>
            </a:r>
            <a:endParaRPr b="1">
              <a:solidFill>
                <a:srgbClr val="434343"/>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182"/>
          <p:cNvSpPr txBox="1"/>
          <p:nvPr>
            <p:ph type="title"/>
          </p:nvPr>
        </p:nvSpPr>
        <p:spPr>
          <a:xfrm>
            <a:off x="3641550" y="282900"/>
            <a:ext cx="1754700" cy="42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3100">
                <a:latin typeface="Mulish"/>
                <a:ea typeface="Mulish"/>
                <a:cs typeface="Mulish"/>
                <a:sym typeface="Mulish"/>
              </a:rPr>
              <a:t>Rules</a:t>
            </a:r>
            <a:endParaRPr b="1" sz="3100">
              <a:latin typeface="Mulish"/>
              <a:ea typeface="Mulish"/>
              <a:cs typeface="Mulish"/>
              <a:sym typeface="Mulish"/>
            </a:endParaRPr>
          </a:p>
        </p:txBody>
      </p:sp>
      <p:pic>
        <p:nvPicPr>
          <p:cNvPr id="2080" name="Google Shape;2080;p182" title="rules.png"/>
          <p:cNvPicPr preferRelativeResize="0"/>
          <p:nvPr/>
        </p:nvPicPr>
        <p:blipFill>
          <a:blip r:embed="rId3">
            <a:alphaModFix/>
          </a:blip>
          <a:stretch>
            <a:fillRect/>
          </a:stretch>
        </p:blipFill>
        <p:spPr>
          <a:xfrm>
            <a:off x="250638" y="624300"/>
            <a:ext cx="8748524" cy="4126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grpSp>
        <p:nvGrpSpPr>
          <p:cNvPr id="2085" name="Google Shape;2085;p183"/>
          <p:cNvGrpSpPr/>
          <p:nvPr/>
        </p:nvGrpSpPr>
        <p:grpSpPr>
          <a:xfrm>
            <a:off x="1334675" y="1593381"/>
            <a:ext cx="3048000" cy="1948800"/>
            <a:chOff x="3048000" y="1597356"/>
            <a:chExt cx="3048000" cy="1948800"/>
          </a:xfrm>
        </p:grpSpPr>
        <p:sp>
          <p:nvSpPr>
            <p:cNvPr id="2086" name="Google Shape;2086;p183"/>
            <p:cNvSpPr/>
            <p:nvPr/>
          </p:nvSpPr>
          <p:spPr>
            <a:xfrm rot="-600099">
              <a:off x="3154711" y="1832300"/>
              <a:ext cx="2834578" cy="1478913"/>
            </a:xfrm>
            <a:prstGeom prst="ellipse">
              <a:avLst/>
            </a:prstGeom>
            <a:solidFill>
              <a:srgbClr val="EAD1DC"/>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 sz="2100" u="sng">
                  <a:solidFill>
                    <a:srgbClr val="434343"/>
                  </a:solidFill>
                  <a:latin typeface="Mulish"/>
                  <a:ea typeface="Mulish"/>
                  <a:cs typeface="Mulish"/>
                  <a:sym typeface="Mulish"/>
                  <a:hlinkClick r:id="rId3">
                    <a:extLst>
                      <a:ext uri="{A12FA001-AC4F-418D-AE19-62706E023703}">
                        <ahyp:hlinkClr val="tx"/>
                      </a:ext>
                    </a:extLst>
                  </a:hlinkClick>
                </a:rPr>
                <a:t>code_link</a:t>
              </a:r>
              <a:endParaRPr b="1" sz="2100">
                <a:solidFill>
                  <a:srgbClr val="434343"/>
                </a:solidFill>
                <a:latin typeface="Mulish"/>
                <a:ea typeface="Mulish"/>
                <a:cs typeface="Mulish"/>
                <a:sym typeface="Mulish"/>
              </a:endParaRPr>
            </a:p>
          </p:txBody>
        </p:sp>
        <p:sp>
          <p:nvSpPr>
            <p:cNvPr id="2087" name="Google Shape;2087;p183"/>
            <p:cNvSpPr/>
            <p:nvPr/>
          </p:nvSpPr>
          <p:spPr>
            <a:xfrm rot="-599679">
              <a:off x="3179263" y="1924447"/>
              <a:ext cx="2818843" cy="1365880"/>
            </a:xfrm>
            <a:custGeom>
              <a:rect b="b" l="l" r="r" t="t"/>
              <a:pathLst>
                <a:path extrusionOk="0" h="166267" w="348205">
                  <a:moveTo>
                    <a:pt x="327379" y="140375"/>
                  </a:moveTo>
                  <a:cubicBezTo>
                    <a:pt x="300812" y="153658"/>
                    <a:pt x="270088" y="156966"/>
                    <a:pt x="240621" y="160701"/>
                  </a:cubicBezTo>
                  <a:cubicBezTo>
                    <a:pt x="192746" y="166770"/>
                    <a:pt x="142991" y="169087"/>
                    <a:pt x="95860" y="158718"/>
                  </a:cubicBezTo>
                  <a:cubicBezTo>
                    <a:pt x="74515" y="154022"/>
                    <a:pt x="52529" y="148099"/>
                    <a:pt x="34386" y="135913"/>
                  </a:cubicBezTo>
                  <a:cubicBezTo>
                    <a:pt x="14688" y="122683"/>
                    <a:pt x="-5011" y="95861"/>
                    <a:pt x="1170" y="72952"/>
                  </a:cubicBezTo>
                  <a:cubicBezTo>
                    <a:pt x="10210" y="39447"/>
                    <a:pt x="50790" y="18903"/>
                    <a:pt x="84457" y="10486"/>
                  </a:cubicBezTo>
                  <a:cubicBezTo>
                    <a:pt x="134508" y="-2027"/>
                    <a:pt x="188106" y="-2567"/>
                    <a:pt x="239134" y="5033"/>
                  </a:cubicBezTo>
                  <a:cubicBezTo>
                    <a:pt x="262246" y="8475"/>
                    <a:pt x="285474" y="13420"/>
                    <a:pt x="307053" y="22384"/>
                  </a:cubicBezTo>
                  <a:cubicBezTo>
                    <a:pt x="324219" y="29515"/>
                    <a:pt x="344908" y="42181"/>
                    <a:pt x="347705" y="60558"/>
                  </a:cubicBezTo>
                  <a:cubicBezTo>
                    <a:pt x="353768" y="100394"/>
                    <a:pt x="294095" y="125414"/>
                    <a:pt x="256486" y="139879"/>
                  </a:cubicBezTo>
                  <a:cubicBezTo>
                    <a:pt x="194807" y="163601"/>
                    <a:pt x="125382" y="170664"/>
                    <a:pt x="59669" y="163676"/>
                  </a:cubicBezTo>
                </a:path>
              </a:pathLst>
            </a:custGeom>
            <a:noFill/>
            <a:ln cap="flat" cmpd="sng" w="38100">
              <a:solidFill>
                <a:srgbClr val="000000"/>
              </a:solidFill>
              <a:prstDash val="solid"/>
              <a:round/>
              <a:headEnd len="med" w="med" type="none"/>
              <a:tailEnd len="med" w="med" type="none"/>
            </a:ln>
          </p:spPr>
        </p:sp>
      </p:grpSp>
      <p:grpSp>
        <p:nvGrpSpPr>
          <p:cNvPr id="2088" name="Google Shape;2088;p183"/>
          <p:cNvGrpSpPr/>
          <p:nvPr/>
        </p:nvGrpSpPr>
        <p:grpSpPr>
          <a:xfrm>
            <a:off x="5017875" y="1593381"/>
            <a:ext cx="3048000" cy="1948800"/>
            <a:chOff x="3048000" y="1597356"/>
            <a:chExt cx="3048000" cy="1948800"/>
          </a:xfrm>
        </p:grpSpPr>
        <p:sp>
          <p:nvSpPr>
            <p:cNvPr id="2089" name="Google Shape;2089;p183"/>
            <p:cNvSpPr/>
            <p:nvPr/>
          </p:nvSpPr>
          <p:spPr>
            <a:xfrm rot="-600099">
              <a:off x="3154711" y="1832300"/>
              <a:ext cx="2834578" cy="1478913"/>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 sz="2000" u="sng">
                  <a:solidFill>
                    <a:srgbClr val="434343"/>
                  </a:solidFill>
                  <a:latin typeface="Mulish"/>
                  <a:ea typeface="Mulish"/>
                  <a:cs typeface="Mulish"/>
                  <a:sym typeface="Mulish"/>
                  <a:hlinkClick r:id="rId4">
                    <a:extLst>
                      <a:ext uri="{A12FA001-AC4F-418D-AE19-62706E023703}">
                        <ahyp:hlinkClr val="tx"/>
                      </a:ext>
                    </a:extLst>
                  </a:hlinkClick>
                </a:rPr>
                <a:t>report_link</a:t>
              </a:r>
              <a:endParaRPr b="1" sz="2000">
                <a:solidFill>
                  <a:srgbClr val="434343"/>
                </a:solidFill>
                <a:latin typeface="Mulish"/>
                <a:ea typeface="Mulish"/>
                <a:cs typeface="Mulish"/>
                <a:sym typeface="Mulish"/>
              </a:endParaRPr>
            </a:p>
          </p:txBody>
        </p:sp>
        <p:sp>
          <p:nvSpPr>
            <p:cNvPr id="2090" name="Google Shape;2090;p183"/>
            <p:cNvSpPr/>
            <p:nvPr/>
          </p:nvSpPr>
          <p:spPr>
            <a:xfrm rot="-599679">
              <a:off x="3179263" y="1924447"/>
              <a:ext cx="2818843" cy="1365880"/>
            </a:xfrm>
            <a:custGeom>
              <a:rect b="b" l="l" r="r" t="t"/>
              <a:pathLst>
                <a:path extrusionOk="0" h="166267" w="348205">
                  <a:moveTo>
                    <a:pt x="327379" y="140375"/>
                  </a:moveTo>
                  <a:cubicBezTo>
                    <a:pt x="300812" y="153658"/>
                    <a:pt x="270088" y="156966"/>
                    <a:pt x="240621" y="160701"/>
                  </a:cubicBezTo>
                  <a:cubicBezTo>
                    <a:pt x="192746" y="166770"/>
                    <a:pt x="142991" y="169087"/>
                    <a:pt x="95860" y="158718"/>
                  </a:cubicBezTo>
                  <a:cubicBezTo>
                    <a:pt x="74515" y="154022"/>
                    <a:pt x="52529" y="148099"/>
                    <a:pt x="34386" y="135913"/>
                  </a:cubicBezTo>
                  <a:cubicBezTo>
                    <a:pt x="14688" y="122683"/>
                    <a:pt x="-5011" y="95861"/>
                    <a:pt x="1170" y="72952"/>
                  </a:cubicBezTo>
                  <a:cubicBezTo>
                    <a:pt x="10210" y="39447"/>
                    <a:pt x="50790" y="18903"/>
                    <a:pt x="84457" y="10486"/>
                  </a:cubicBezTo>
                  <a:cubicBezTo>
                    <a:pt x="134508" y="-2027"/>
                    <a:pt x="188106" y="-2567"/>
                    <a:pt x="239134" y="5033"/>
                  </a:cubicBezTo>
                  <a:cubicBezTo>
                    <a:pt x="262246" y="8475"/>
                    <a:pt x="285474" y="13420"/>
                    <a:pt x="307053" y="22384"/>
                  </a:cubicBezTo>
                  <a:cubicBezTo>
                    <a:pt x="324219" y="29515"/>
                    <a:pt x="344908" y="42181"/>
                    <a:pt x="347705" y="60558"/>
                  </a:cubicBezTo>
                  <a:cubicBezTo>
                    <a:pt x="353768" y="100394"/>
                    <a:pt x="294095" y="125414"/>
                    <a:pt x="256486" y="139879"/>
                  </a:cubicBezTo>
                  <a:cubicBezTo>
                    <a:pt x="194807" y="163601"/>
                    <a:pt x="125382" y="170664"/>
                    <a:pt x="59669" y="163676"/>
                  </a:cubicBezTo>
                </a:path>
              </a:pathLst>
            </a:custGeom>
            <a:noFill/>
            <a:ln cap="flat" cmpd="sng" w="38100">
              <a:solidFill>
                <a:srgbClr val="000000"/>
              </a:solidFill>
              <a:prstDash val="solid"/>
              <a:round/>
              <a:headEnd len="med" w="med" type="none"/>
              <a:tailEnd len="med" w="med" type="none"/>
            </a:ln>
          </p:spPr>
        </p:sp>
      </p:grpSp>
      <p:grpSp>
        <p:nvGrpSpPr>
          <p:cNvPr id="2091" name="Google Shape;2091;p183"/>
          <p:cNvGrpSpPr/>
          <p:nvPr/>
        </p:nvGrpSpPr>
        <p:grpSpPr>
          <a:xfrm>
            <a:off x="1066757" y="1122169"/>
            <a:ext cx="3048113" cy="1080638"/>
            <a:chOff x="1661305" y="1297403"/>
            <a:chExt cx="5821453" cy="2477391"/>
          </a:xfrm>
        </p:grpSpPr>
        <p:sp>
          <p:nvSpPr>
            <p:cNvPr id="2092" name="Google Shape;2092;p183"/>
            <p:cNvSpPr/>
            <p:nvPr/>
          </p:nvSpPr>
          <p:spPr>
            <a:xfrm rot="9899314">
              <a:off x="1695527" y="2025009"/>
              <a:ext cx="5753009" cy="1022181"/>
            </a:xfrm>
            <a:custGeom>
              <a:rect b="b" l="l" r="r" t="t"/>
              <a:pathLst>
                <a:path extrusionOk="0" h="17204" w="62204">
                  <a:moveTo>
                    <a:pt x="0" y="875"/>
                  </a:moveTo>
                  <a:lnTo>
                    <a:pt x="1555" y="4374"/>
                  </a:lnTo>
                  <a:lnTo>
                    <a:pt x="97" y="6512"/>
                  </a:lnTo>
                  <a:lnTo>
                    <a:pt x="1263" y="7484"/>
                  </a:lnTo>
                  <a:lnTo>
                    <a:pt x="194" y="9137"/>
                  </a:lnTo>
                  <a:lnTo>
                    <a:pt x="874" y="11761"/>
                  </a:lnTo>
                  <a:lnTo>
                    <a:pt x="0" y="13802"/>
                  </a:lnTo>
                  <a:lnTo>
                    <a:pt x="972" y="15260"/>
                  </a:lnTo>
                  <a:lnTo>
                    <a:pt x="97" y="17204"/>
                  </a:lnTo>
                  <a:lnTo>
                    <a:pt x="61523" y="17204"/>
                  </a:lnTo>
                  <a:lnTo>
                    <a:pt x="60552" y="14385"/>
                  </a:lnTo>
                  <a:lnTo>
                    <a:pt x="61523" y="10789"/>
                  </a:lnTo>
                  <a:lnTo>
                    <a:pt x="60163" y="7193"/>
                  </a:lnTo>
                  <a:lnTo>
                    <a:pt x="62204" y="3694"/>
                  </a:lnTo>
                  <a:lnTo>
                    <a:pt x="60552" y="2236"/>
                  </a:lnTo>
                  <a:lnTo>
                    <a:pt x="61232" y="0"/>
                  </a:lnTo>
                  <a:close/>
                </a:path>
              </a:pathLst>
            </a:custGeom>
            <a:gradFill>
              <a:gsLst>
                <a:gs pos="0">
                  <a:srgbClr val="CCCCCC"/>
                </a:gs>
                <a:gs pos="10000">
                  <a:srgbClr val="E6E6E6"/>
                </a:gs>
                <a:gs pos="19000">
                  <a:srgbClr val="D9D9D9"/>
                </a:gs>
                <a:gs pos="32000">
                  <a:srgbClr val="F3F3F3"/>
                </a:gs>
                <a:gs pos="41000">
                  <a:srgbClr val="FFFFFF"/>
                </a:gs>
                <a:gs pos="45000">
                  <a:srgbClr val="E6E6E6"/>
                </a:gs>
                <a:gs pos="52999">
                  <a:srgbClr val="B7B7B7"/>
                </a:gs>
                <a:gs pos="67000">
                  <a:srgbClr val="E0E0E0"/>
                </a:gs>
                <a:gs pos="82000">
                  <a:srgbClr val="B7B7B7"/>
                </a:gs>
                <a:gs pos="90000">
                  <a:srgbClr val="FFFFFF"/>
                </a:gs>
                <a:gs pos="100000">
                  <a:srgbClr val="F3F3F3"/>
                </a:gs>
              </a:gsLst>
              <a:lin ang="10800025" scaled="0"/>
            </a:gradFill>
            <a:ln>
              <a:noFill/>
            </a:ln>
            <a:effectLst>
              <a:outerShdw blurRad="101879" rotWithShape="0" algn="bl" dir="5820000" dist="33960">
                <a:srgbClr val="000000">
                  <a:alpha val="27000"/>
                </a:srgbClr>
              </a:outerShdw>
            </a:effectLst>
          </p:spPr>
        </p:sp>
        <p:sp>
          <p:nvSpPr>
            <p:cNvPr id="2093" name="Google Shape;2093;p183"/>
            <p:cNvSpPr txBox="1"/>
            <p:nvPr/>
          </p:nvSpPr>
          <p:spPr>
            <a:xfrm rot="-959570">
              <a:off x="1710502" y="2072451"/>
              <a:ext cx="5724146" cy="817941"/>
            </a:xfrm>
            <a:prstGeom prst="rect">
              <a:avLst/>
            </a:prstGeom>
            <a:noFill/>
            <a:ln>
              <a:noFill/>
            </a:ln>
          </p:spPr>
          <p:txBody>
            <a:bodyPr anchorCtr="0" anchor="ctr" bIns="0" lIns="0" spcFirstLastPara="1" rIns="0" wrap="square" tIns="0">
              <a:normAutofit/>
            </a:bodyPr>
            <a:lstStyle/>
            <a:p>
              <a:pPr indent="0" lvl="0" marL="0" rtl="0" algn="ctr">
                <a:lnSpc>
                  <a:spcPct val="95000"/>
                </a:lnSpc>
                <a:spcBef>
                  <a:spcPts val="0"/>
                </a:spcBef>
                <a:spcAft>
                  <a:spcPts val="0"/>
                </a:spcAft>
                <a:buSzPts val="770"/>
                <a:buNone/>
              </a:pPr>
              <a:r>
                <a:rPr lang="en" sz="1754">
                  <a:latin typeface="MuseoModerno"/>
                  <a:ea typeface="MuseoModerno"/>
                  <a:cs typeface="MuseoModerno"/>
                  <a:sym typeface="MuseoModerno"/>
                </a:rPr>
                <a:t>Source code</a:t>
              </a:r>
              <a:endParaRPr sz="1754">
                <a:latin typeface="MuseoModerno"/>
                <a:ea typeface="MuseoModerno"/>
                <a:cs typeface="MuseoModerno"/>
                <a:sym typeface="MuseoModerno"/>
              </a:endParaRPr>
            </a:p>
          </p:txBody>
        </p:sp>
      </p:grpSp>
      <p:grpSp>
        <p:nvGrpSpPr>
          <p:cNvPr id="2094" name="Google Shape;2094;p183"/>
          <p:cNvGrpSpPr/>
          <p:nvPr/>
        </p:nvGrpSpPr>
        <p:grpSpPr>
          <a:xfrm>
            <a:off x="5113332" y="1053057"/>
            <a:ext cx="3220916" cy="1080638"/>
            <a:chOff x="1661305" y="1297403"/>
            <a:chExt cx="5993516" cy="2477391"/>
          </a:xfrm>
        </p:grpSpPr>
        <p:sp>
          <p:nvSpPr>
            <p:cNvPr id="2095" name="Google Shape;2095;p183"/>
            <p:cNvSpPr/>
            <p:nvPr/>
          </p:nvSpPr>
          <p:spPr>
            <a:xfrm rot="9899314">
              <a:off x="1695527" y="2025009"/>
              <a:ext cx="5753009" cy="1022181"/>
            </a:xfrm>
            <a:custGeom>
              <a:rect b="b" l="l" r="r" t="t"/>
              <a:pathLst>
                <a:path extrusionOk="0" h="17204" w="62204">
                  <a:moveTo>
                    <a:pt x="0" y="875"/>
                  </a:moveTo>
                  <a:lnTo>
                    <a:pt x="1555" y="4374"/>
                  </a:lnTo>
                  <a:lnTo>
                    <a:pt x="97" y="6512"/>
                  </a:lnTo>
                  <a:lnTo>
                    <a:pt x="1263" y="7484"/>
                  </a:lnTo>
                  <a:lnTo>
                    <a:pt x="194" y="9137"/>
                  </a:lnTo>
                  <a:lnTo>
                    <a:pt x="874" y="11761"/>
                  </a:lnTo>
                  <a:lnTo>
                    <a:pt x="0" y="13802"/>
                  </a:lnTo>
                  <a:lnTo>
                    <a:pt x="972" y="15260"/>
                  </a:lnTo>
                  <a:lnTo>
                    <a:pt x="97" y="17204"/>
                  </a:lnTo>
                  <a:lnTo>
                    <a:pt x="61523" y="17204"/>
                  </a:lnTo>
                  <a:lnTo>
                    <a:pt x="60552" y="14385"/>
                  </a:lnTo>
                  <a:lnTo>
                    <a:pt x="61523" y="10789"/>
                  </a:lnTo>
                  <a:lnTo>
                    <a:pt x="60163" y="7193"/>
                  </a:lnTo>
                  <a:lnTo>
                    <a:pt x="62204" y="3694"/>
                  </a:lnTo>
                  <a:lnTo>
                    <a:pt x="60552" y="2236"/>
                  </a:lnTo>
                  <a:lnTo>
                    <a:pt x="61232" y="0"/>
                  </a:lnTo>
                  <a:close/>
                </a:path>
              </a:pathLst>
            </a:custGeom>
            <a:gradFill>
              <a:gsLst>
                <a:gs pos="0">
                  <a:srgbClr val="CCCCCC"/>
                </a:gs>
                <a:gs pos="10000">
                  <a:srgbClr val="E6E6E6"/>
                </a:gs>
                <a:gs pos="19000">
                  <a:srgbClr val="D9D9D9"/>
                </a:gs>
                <a:gs pos="32000">
                  <a:srgbClr val="F3F3F3"/>
                </a:gs>
                <a:gs pos="41000">
                  <a:srgbClr val="FFFFFF"/>
                </a:gs>
                <a:gs pos="45000">
                  <a:srgbClr val="E6E6E6"/>
                </a:gs>
                <a:gs pos="52999">
                  <a:srgbClr val="B7B7B7"/>
                </a:gs>
                <a:gs pos="67000">
                  <a:srgbClr val="E0E0E0"/>
                </a:gs>
                <a:gs pos="82000">
                  <a:srgbClr val="B7B7B7"/>
                </a:gs>
                <a:gs pos="90000">
                  <a:srgbClr val="FFFFFF"/>
                </a:gs>
                <a:gs pos="100000">
                  <a:srgbClr val="F3F3F3"/>
                </a:gs>
              </a:gsLst>
              <a:lin ang="10800025" scaled="0"/>
            </a:gradFill>
            <a:ln>
              <a:noFill/>
            </a:ln>
            <a:effectLst>
              <a:outerShdw blurRad="101879" rotWithShape="0" algn="bl" dir="5820000" dist="33960">
                <a:srgbClr val="000000">
                  <a:alpha val="27000"/>
                </a:srgbClr>
              </a:outerShdw>
            </a:effectLst>
          </p:spPr>
        </p:sp>
        <p:sp>
          <p:nvSpPr>
            <p:cNvPr id="2096" name="Google Shape;2096;p183"/>
            <p:cNvSpPr txBox="1"/>
            <p:nvPr/>
          </p:nvSpPr>
          <p:spPr>
            <a:xfrm rot="-959570">
              <a:off x="1928798" y="2127128"/>
              <a:ext cx="5724146" cy="817941"/>
            </a:xfrm>
            <a:prstGeom prst="rect">
              <a:avLst/>
            </a:prstGeom>
            <a:noFill/>
            <a:ln>
              <a:noFill/>
            </a:ln>
          </p:spPr>
          <p:txBody>
            <a:bodyPr anchorCtr="0" anchor="ctr" bIns="0" lIns="0" spcFirstLastPara="1" rIns="0" wrap="square" tIns="0">
              <a:normAutofit/>
            </a:bodyPr>
            <a:lstStyle/>
            <a:p>
              <a:pPr indent="0" lvl="0" marL="0" rtl="0" algn="ctr">
                <a:lnSpc>
                  <a:spcPct val="95000"/>
                </a:lnSpc>
                <a:spcBef>
                  <a:spcPts val="0"/>
                </a:spcBef>
                <a:spcAft>
                  <a:spcPts val="0"/>
                </a:spcAft>
                <a:buSzPts val="770"/>
                <a:buNone/>
              </a:pPr>
              <a:r>
                <a:rPr lang="en" sz="1754">
                  <a:latin typeface="MuseoModerno"/>
                  <a:ea typeface="MuseoModerno"/>
                  <a:cs typeface="MuseoModerno"/>
                  <a:sym typeface="MuseoModerno"/>
                </a:rPr>
                <a:t>Technical REport</a:t>
              </a:r>
              <a:endParaRPr sz="1754">
                <a:latin typeface="MuseoModerno"/>
                <a:ea typeface="MuseoModerno"/>
                <a:cs typeface="MuseoModerno"/>
                <a:sym typeface="MuseoModern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grpSp>
        <p:nvGrpSpPr>
          <p:cNvPr id="2101" name="Google Shape;2101;p184"/>
          <p:cNvGrpSpPr/>
          <p:nvPr/>
        </p:nvGrpSpPr>
        <p:grpSpPr>
          <a:xfrm rot="452420">
            <a:off x="7313280" y="3257148"/>
            <a:ext cx="2485051" cy="2668984"/>
            <a:chOff x="5243675" y="2522008"/>
            <a:chExt cx="3330939" cy="2669167"/>
          </a:xfrm>
        </p:grpSpPr>
        <p:sp>
          <p:nvSpPr>
            <p:cNvPr id="2102" name="Google Shape;2102;p184"/>
            <p:cNvSpPr/>
            <p:nvPr/>
          </p:nvSpPr>
          <p:spPr>
            <a:xfrm>
              <a:off x="5243675" y="2522008"/>
              <a:ext cx="3324980" cy="2669167"/>
            </a:xfrm>
            <a:custGeom>
              <a:rect b="b" l="l" r="r" t="t"/>
              <a:pathLst>
                <a:path extrusionOk="0" h="106151" w="126835">
                  <a:moveTo>
                    <a:pt x="0" y="2017"/>
                  </a:moveTo>
                  <a:lnTo>
                    <a:pt x="2627" y="102375"/>
                  </a:lnTo>
                  <a:lnTo>
                    <a:pt x="126835" y="106151"/>
                  </a:lnTo>
                  <a:lnTo>
                    <a:pt x="124654" y="0"/>
                  </a:lnTo>
                  <a:close/>
                </a:path>
              </a:pathLst>
            </a:custGeom>
            <a:solidFill>
              <a:srgbClr val="EAD1DC"/>
            </a:solidFill>
            <a:ln>
              <a:noFill/>
            </a:ln>
          </p:spPr>
        </p:sp>
        <p:sp>
          <p:nvSpPr>
            <p:cNvPr id="2103" name="Google Shape;2103;p184"/>
            <p:cNvSpPr/>
            <p:nvPr/>
          </p:nvSpPr>
          <p:spPr>
            <a:xfrm>
              <a:off x="5778981" y="2834193"/>
              <a:ext cx="2795634" cy="2209312"/>
            </a:xfrm>
            <a:custGeom>
              <a:rect b="b" l="l" r="r" t="t"/>
              <a:pathLst>
                <a:path extrusionOk="0" h="87118" w="127742">
                  <a:moveTo>
                    <a:pt x="0" y="2401"/>
                  </a:moveTo>
                  <a:lnTo>
                    <a:pt x="4841" y="85100"/>
                  </a:lnTo>
                  <a:lnTo>
                    <a:pt x="127742" y="87118"/>
                  </a:lnTo>
                  <a:lnTo>
                    <a:pt x="122501" y="0"/>
                  </a:lnTo>
                  <a:close/>
                </a:path>
              </a:pathLst>
            </a:custGeom>
            <a:solidFill>
              <a:srgbClr val="CFE2F3"/>
            </a:solidFill>
            <a:ln>
              <a:noFill/>
            </a:ln>
          </p:spPr>
        </p:sp>
      </p:grpSp>
      <p:sp>
        <p:nvSpPr>
          <p:cNvPr id="2104" name="Google Shape;2104;p184"/>
          <p:cNvSpPr txBox="1"/>
          <p:nvPr>
            <p:ph type="title"/>
          </p:nvPr>
        </p:nvSpPr>
        <p:spPr>
          <a:xfrm>
            <a:off x="509725" y="525800"/>
            <a:ext cx="4785900" cy="600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SzPts val="4100"/>
              <a:buFont typeface="Arial"/>
              <a:buNone/>
            </a:pPr>
            <a:r>
              <a:rPr lang="en"/>
              <a:t>Conclusion</a:t>
            </a:r>
            <a:endParaRPr/>
          </a:p>
        </p:txBody>
      </p:sp>
      <p:sp>
        <p:nvSpPr>
          <p:cNvPr id="2105" name="Google Shape;2105;p184"/>
          <p:cNvSpPr txBox="1"/>
          <p:nvPr/>
        </p:nvSpPr>
        <p:spPr>
          <a:xfrm>
            <a:off x="1209225" y="1254875"/>
            <a:ext cx="6100500" cy="299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lt1"/>
                </a:solidFill>
                <a:latin typeface="Mulish Medium"/>
                <a:ea typeface="Mulish Medium"/>
                <a:cs typeface="Mulish Medium"/>
                <a:sym typeface="Mulish Medium"/>
              </a:rPr>
              <a:t>Our ER diagram form the backbone of the Job Recommender System. By clearly defining entities like users, jobs, companies, preferences, and courses, we ensure that data is stored in a structured and logical way.</a:t>
            </a:r>
            <a:endParaRPr sz="1300">
              <a:solidFill>
                <a:schemeClr val="lt1"/>
              </a:solidFill>
              <a:latin typeface="Mulish Medium"/>
              <a:ea typeface="Mulish Medium"/>
              <a:cs typeface="Mulish Medium"/>
              <a:sym typeface="Mulish Medium"/>
            </a:endParaRPr>
          </a:p>
          <a:p>
            <a:pPr indent="0" lvl="0" marL="0" rtl="0" algn="l">
              <a:lnSpc>
                <a:spcPct val="115000"/>
              </a:lnSpc>
              <a:spcBef>
                <a:spcPts val="1200"/>
              </a:spcBef>
              <a:spcAft>
                <a:spcPts val="0"/>
              </a:spcAft>
              <a:buNone/>
            </a:pPr>
            <a:r>
              <a:rPr lang="en" sz="1300">
                <a:solidFill>
                  <a:schemeClr val="lt1"/>
                </a:solidFill>
                <a:latin typeface="Mulish Medium"/>
                <a:ea typeface="Mulish Medium"/>
                <a:cs typeface="Mulish Medium"/>
                <a:sym typeface="Mulish Medium"/>
              </a:rPr>
              <a:t>This design allows us to efficiently match job seekers with the most relevant opportunities, taking into account their skills, experience, and preferences while also filtering out jobs from blacklisted companies.</a:t>
            </a:r>
            <a:endParaRPr sz="1300">
              <a:solidFill>
                <a:schemeClr val="lt1"/>
              </a:solidFill>
              <a:latin typeface="Mulish Medium"/>
              <a:ea typeface="Mulish Medium"/>
              <a:cs typeface="Mulish Medium"/>
              <a:sym typeface="Mulish Medium"/>
            </a:endParaRPr>
          </a:p>
          <a:p>
            <a:pPr indent="0" lvl="0" marL="0" rtl="0" algn="l">
              <a:lnSpc>
                <a:spcPct val="115000"/>
              </a:lnSpc>
              <a:spcBef>
                <a:spcPts val="1200"/>
              </a:spcBef>
              <a:spcAft>
                <a:spcPts val="1200"/>
              </a:spcAft>
              <a:buNone/>
            </a:pPr>
            <a:r>
              <a:rPr lang="en" sz="1300">
                <a:solidFill>
                  <a:schemeClr val="lt1"/>
                </a:solidFill>
                <a:latin typeface="Mulish Medium"/>
                <a:ea typeface="Mulish Medium"/>
                <a:cs typeface="Mulish Medium"/>
                <a:sym typeface="Mulish Medium"/>
              </a:rPr>
              <a:t>Additionally, the system can suggest targeted training courses to fill any skill gaps, which makes it not just a matching tool but also a skill improvement platform. Overall, this design ensures better performance, scalability, and accuracy, which are essential for real-world job recommendation applications.</a:t>
            </a:r>
            <a:endParaRPr sz="1300">
              <a:solidFill>
                <a:schemeClr val="lt1"/>
              </a:solidFill>
              <a:latin typeface="Mulish Medium"/>
              <a:ea typeface="Mulish Medium"/>
              <a:cs typeface="Mulish Medium"/>
              <a:sym typeface="Mulish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185"/>
          <p:cNvSpPr/>
          <p:nvPr/>
        </p:nvSpPr>
        <p:spPr>
          <a:xfrm rot="287498">
            <a:off x="572506" y="1341108"/>
            <a:ext cx="2039929" cy="927834"/>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t/>
            </a:r>
            <a:endParaRPr b="1" sz="1800">
              <a:solidFill>
                <a:schemeClr val="dk1"/>
              </a:solidFill>
              <a:latin typeface="Poppins"/>
              <a:ea typeface="Poppins"/>
              <a:cs typeface="Poppins"/>
              <a:sym typeface="Poppins"/>
            </a:endParaRPr>
          </a:p>
        </p:txBody>
      </p:sp>
      <p:sp>
        <p:nvSpPr>
          <p:cNvPr id="2111" name="Google Shape;2111;p185"/>
          <p:cNvSpPr/>
          <p:nvPr/>
        </p:nvSpPr>
        <p:spPr>
          <a:xfrm rot="-176011">
            <a:off x="6511541" y="2840294"/>
            <a:ext cx="2039973" cy="927911"/>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t/>
            </a:r>
            <a:endParaRPr b="1" sz="1800">
              <a:solidFill>
                <a:schemeClr val="dk1"/>
              </a:solidFill>
              <a:latin typeface="Poppins"/>
              <a:ea typeface="Poppins"/>
              <a:cs typeface="Poppins"/>
              <a:sym typeface="Poppins"/>
            </a:endParaRPr>
          </a:p>
        </p:txBody>
      </p:sp>
      <p:sp>
        <p:nvSpPr>
          <p:cNvPr id="2112" name="Google Shape;2112;p185"/>
          <p:cNvSpPr txBox="1"/>
          <p:nvPr>
            <p:ph type="title"/>
          </p:nvPr>
        </p:nvSpPr>
        <p:spPr>
          <a:xfrm>
            <a:off x="625800" y="1921800"/>
            <a:ext cx="7892400" cy="12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latin typeface="Figtree"/>
                <a:ea typeface="Figtree"/>
                <a:cs typeface="Figtree"/>
                <a:sym typeface="Figtree"/>
              </a:rPr>
              <a:t>THANK YOU!</a:t>
            </a:r>
            <a:endParaRPr sz="7200">
              <a:latin typeface="Figtree"/>
              <a:ea typeface="Figtree"/>
              <a:cs typeface="Figtree"/>
              <a:sym typeface="Figtre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grpSp>
        <p:nvGrpSpPr>
          <p:cNvPr id="1970" name="Google Shape;1970;p173"/>
          <p:cNvGrpSpPr/>
          <p:nvPr/>
        </p:nvGrpSpPr>
        <p:grpSpPr>
          <a:xfrm>
            <a:off x="2536007" y="860175"/>
            <a:ext cx="4153252" cy="3997247"/>
            <a:chOff x="3180450" y="1122368"/>
            <a:chExt cx="2787791" cy="2937424"/>
          </a:xfrm>
        </p:grpSpPr>
        <p:sp>
          <p:nvSpPr>
            <p:cNvPr id="1971" name="Google Shape;1971;p173"/>
            <p:cNvSpPr/>
            <p:nvPr/>
          </p:nvSpPr>
          <p:spPr>
            <a:xfrm>
              <a:off x="3180450" y="1249993"/>
              <a:ext cx="2668800" cy="2809800"/>
            </a:xfrm>
            <a:prstGeom prst="roundRect">
              <a:avLst>
                <a:gd fmla="val 7295" name="adj"/>
              </a:avLst>
            </a:prstGeom>
            <a:gradFill>
              <a:gsLst>
                <a:gs pos="0">
                  <a:srgbClr val="FFFFFF"/>
                </a:gs>
                <a:gs pos="100000">
                  <a:srgbClr val="B3B3B3"/>
                </a:gs>
              </a:gsLst>
              <a:lin ang="5400012" scaled="0"/>
            </a:gradFill>
            <a:ln cap="flat" cmpd="sng" w="22850">
              <a:solidFill>
                <a:srgbClr val="242424"/>
              </a:solidFill>
              <a:prstDash val="solid"/>
              <a:round/>
              <a:headEnd len="sm" w="sm" type="none"/>
              <a:tailEnd len="sm" w="sm" type="none"/>
            </a:ln>
          </p:spPr>
          <p:txBody>
            <a:bodyPr anchorCtr="0" anchor="ctr" bIns="109750" lIns="109750" spcFirstLastPara="1" rIns="109750" wrap="square" tIns="109750">
              <a:noAutofit/>
            </a:bodyPr>
            <a:lstStyle/>
            <a:p>
              <a:pPr indent="0" lvl="0" marL="0" rtl="0" algn="ctr">
                <a:spcBef>
                  <a:spcPts val="0"/>
                </a:spcBef>
                <a:spcAft>
                  <a:spcPts val="0"/>
                </a:spcAft>
                <a:buNone/>
              </a:pPr>
              <a:r>
                <a:t/>
              </a:r>
              <a:endParaRPr sz="1680">
                <a:latin typeface="Albert Sans"/>
                <a:ea typeface="Albert Sans"/>
                <a:cs typeface="Albert Sans"/>
                <a:sym typeface="Albert Sans"/>
              </a:endParaRPr>
            </a:p>
          </p:txBody>
        </p:sp>
        <p:sp>
          <p:nvSpPr>
            <p:cNvPr id="1972" name="Google Shape;1972;p173"/>
            <p:cNvSpPr/>
            <p:nvPr/>
          </p:nvSpPr>
          <p:spPr>
            <a:xfrm>
              <a:off x="3246042" y="1122368"/>
              <a:ext cx="2722200" cy="2859000"/>
            </a:xfrm>
            <a:prstGeom prst="roundRect">
              <a:avLst>
                <a:gd fmla="val 7084" name="adj"/>
              </a:avLst>
            </a:prstGeom>
            <a:solidFill>
              <a:srgbClr val="F6F8FA"/>
            </a:solidFill>
            <a:ln cap="flat" cmpd="sng" w="22850">
              <a:solidFill>
                <a:srgbClr val="242424"/>
              </a:solidFill>
              <a:prstDash val="solid"/>
              <a:round/>
              <a:headEnd len="sm" w="sm" type="none"/>
              <a:tailEnd len="sm" w="sm" type="none"/>
            </a:ln>
          </p:spPr>
          <p:txBody>
            <a:bodyPr anchorCtr="0" anchor="ctr" bIns="109750" lIns="109750" spcFirstLastPara="1" rIns="109750" wrap="square" tIns="109750">
              <a:noAutofit/>
            </a:bodyPr>
            <a:lstStyle/>
            <a:p>
              <a:pPr indent="0" lvl="0" marL="0" rtl="0" algn="ctr">
                <a:spcBef>
                  <a:spcPts val="0"/>
                </a:spcBef>
                <a:spcAft>
                  <a:spcPts val="0"/>
                </a:spcAft>
                <a:buNone/>
              </a:pPr>
              <a:r>
                <a:t/>
              </a:r>
              <a:endParaRPr sz="1680">
                <a:latin typeface="Albert Sans"/>
                <a:ea typeface="Albert Sans"/>
                <a:cs typeface="Albert Sans"/>
                <a:sym typeface="Albert Sans"/>
              </a:endParaRPr>
            </a:p>
          </p:txBody>
        </p:sp>
        <p:sp>
          <p:nvSpPr>
            <p:cNvPr id="1973" name="Google Shape;1973;p173"/>
            <p:cNvSpPr/>
            <p:nvPr/>
          </p:nvSpPr>
          <p:spPr>
            <a:xfrm>
              <a:off x="3425812" y="1249993"/>
              <a:ext cx="2416200" cy="498300"/>
            </a:xfrm>
            <a:prstGeom prst="roundRect">
              <a:avLst>
                <a:gd fmla="val 50000" name="adj"/>
              </a:avLst>
            </a:prstGeom>
            <a:solidFill>
              <a:srgbClr val="CFE2F3"/>
            </a:solidFill>
            <a:ln cap="flat" cmpd="sng" w="22850">
              <a:solidFill>
                <a:srgbClr val="242424"/>
              </a:solidFill>
              <a:prstDash val="solid"/>
              <a:round/>
              <a:headEnd len="sm" w="sm" type="none"/>
              <a:tailEnd len="sm" w="sm" type="none"/>
            </a:ln>
          </p:spPr>
          <p:txBody>
            <a:bodyPr anchorCtr="0" anchor="ctr" bIns="109750" lIns="109750" spcFirstLastPara="1" rIns="109750" wrap="square" tIns="109750">
              <a:noAutofit/>
            </a:bodyPr>
            <a:lstStyle/>
            <a:p>
              <a:pPr indent="0" lvl="0" marL="0" rtl="0" algn="ctr">
                <a:spcBef>
                  <a:spcPts val="0"/>
                </a:spcBef>
                <a:spcAft>
                  <a:spcPts val="0"/>
                </a:spcAft>
                <a:buNone/>
              </a:pPr>
              <a:r>
                <a:t/>
              </a:r>
              <a:endParaRPr sz="1680">
                <a:latin typeface="Albert Sans"/>
                <a:ea typeface="Albert Sans"/>
                <a:cs typeface="Albert Sans"/>
                <a:sym typeface="Albert Sans"/>
              </a:endParaRPr>
            </a:p>
          </p:txBody>
        </p:sp>
        <p:sp>
          <p:nvSpPr>
            <p:cNvPr id="1974" name="Google Shape;1974;p173"/>
            <p:cNvSpPr txBox="1"/>
            <p:nvPr/>
          </p:nvSpPr>
          <p:spPr>
            <a:xfrm>
              <a:off x="3874401" y="1390400"/>
              <a:ext cx="1776900" cy="2175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1221"/>
                <a:buNone/>
              </a:pPr>
              <a:r>
                <a:rPr lang="en" sz="1998">
                  <a:solidFill>
                    <a:srgbClr val="242424"/>
                  </a:solidFill>
                  <a:latin typeface="Dela Gothic One"/>
                  <a:ea typeface="Dela Gothic One"/>
                  <a:cs typeface="Dela Gothic One"/>
                  <a:sym typeface="Dela Gothic One"/>
                </a:rPr>
                <a:t>Contents</a:t>
              </a:r>
              <a:r>
                <a:rPr lang="en" sz="1998">
                  <a:solidFill>
                    <a:srgbClr val="242424"/>
                  </a:solidFill>
                  <a:latin typeface="Albert Sans Light"/>
                  <a:ea typeface="Albert Sans Light"/>
                  <a:cs typeface="Albert Sans Light"/>
                  <a:sym typeface="Albert Sans Light"/>
                </a:rPr>
                <a:t>|</a:t>
              </a:r>
              <a:endParaRPr sz="1998">
                <a:solidFill>
                  <a:srgbClr val="242424"/>
                </a:solidFill>
                <a:latin typeface="Albert Sans Light"/>
                <a:ea typeface="Albert Sans Light"/>
                <a:cs typeface="Albert Sans Light"/>
                <a:sym typeface="Albert Sans Light"/>
              </a:endParaRPr>
            </a:p>
          </p:txBody>
        </p:sp>
        <p:sp>
          <p:nvSpPr>
            <p:cNvPr id="1975" name="Google Shape;1975;p173"/>
            <p:cNvSpPr/>
            <p:nvPr/>
          </p:nvSpPr>
          <p:spPr>
            <a:xfrm>
              <a:off x="3569182" y="1403021"/>
              <a:ext cx="144300" cy="144300"/>
            </a:xfrm>
            <a:prstGeom prst="ellipse">
              <a:avLst/>
            </a:prstGeom>
            <a:noFill/>
            <a:ln cap="flat" cmpd="sng" w="22850">
              <a:solidFill>
                <a:srgbClr val="242424"/>
              </a:solidFill>
              <a:prstDash val="solid"/>
              <a:round/>
              <a:headEnd len="sm" w="sm" type="none"/>
              <a:tailEnd len="sm" w="sm" type="none"/>
            </a:ln>
          </p:spPr>
          <p:txBody>
            <a:bodyPr anchorCtr="0" anchor="ctr" bIns="109750" lIns="109750" spcFirstLastPara="1" rIns="109750" wrap="square" tIns="109750">
              <a:noAutofit/>
            </a:bodyPr>
            <a:lstStyle/>
            <a:p>
              <a:pPr indent="0" lvl="0" marL="0" rtl="0" algn="ctr">
                <a:spcBef>
                  <a:spcPts val="0"/>
                </a:spcBef>
                <a:spcAft>
                  <a:spcPts val="0"/>
                </a:spcAft>
                <a:buNone/>
              </a:pPr>
              <a:r>
                <a:t/>
              </a:r>
              <a:endParaRPr sz="1680">
                <a:latin typeface="Albert Sans"/>
                <a:ea typeface="Albert Sans"/>
                <a:cs typeface="Albert Sans"/>
                <a:sym typeface="Albert Sans"/>
              </a:endParaRPr>
            </a:p>
          </p:txBody>
        </p:sp>
        <p:cxnSp>
          <p:nvCxnSpPr>
            <p:cNvPr id="1976" name="Google Shape;1976;p173"/>
            <p:cNvCxnSpPr>
              <a:stCxn id="1975" idx="5"/>
            </p:cNvCxnSpPr>
            <p:nvPr/>
          </p:nvCxnSpPr>
          <p:spPr>
            <a:xfrm>
              <a:off x="3692350" y="1526189"/>
              <a:ext cx="69000" cy="69000"/>
            </a:xfrm>
            <a:prstGeom prst="straightConnector1">
              <a:avLst/>
            </a:prstGeom>
            <a:noFill/>
            <a:ln cap="flat" cmpd="sng" w="22850">
              <a:solidFill>
                <a:srgbClr val="242424"/>
              </a:solidFill>
              <a:prstDash val="solid"/>
              <a:round/>
              <a:headEnd len="med" w="med" type="none"/>
              <a:tailEnd len="med" w="med" type="none"/>
            </a:ln>
          </p:spPr>
        </p:cxnSp>
        <p:sp>
          <p:nvSpPr>
            <p:cNvPr id="1977" name="Google Shape;1977;p173"/>
            <p:cNvSpPr/>
            <p:nvPr/>
          </p:nvSpPr>
          <p:spPr>
            <a:xfrm>
              <a:off x="3425814" y="3160619"/>
              <a:ext cx="2416200" cy="265500"/>
            </a:xfrm>
            <a:prstGeom prst="roundRect">
              <a:avLst>
                <a:gd fmla="val 16667" name="adj"/>
              </a:avLst>
            </a:prstGeom>
            <a:solidFill>
              <a:srgbClr val="EAD1DC"/>
            </a:solidFill>
            <a:ln>
              <a:noFill/>
            </a:ln>
          </p:spPr>
          <p:txBody>
            <a:bodyPr anchorCtr="0" anchor="ctr" bIns="109750" lIns="109750" spcFirstLastPara="1" rIns="109750" wrap="square" tIns="109750">
              <a:noAutofit/>
            </a:bodyPr>
            <a:lstStyle/>
            <a:p>
              <a:pPr indent="0" lvl="0" marL="0" rtl="0" algn="ctr">
                <a:spcBef>
                  <a:spcPts val="0"/>
                </a:spcBef>
                <a:spcAft>
                  <a:spcPts val="0"/>
                </a:spcAft>
                <a:buNone/>
              </a:pPr>
              <a:r>
                <a:t/>
              </a:r>
              <a:endParaRPr sz="1680">
                <a:latin typeface="Albert Sans"/>
                <a:ea typeface="Albert Sans"/>
                <a:cs typeface="Albert Sans"/>
                <a:sym typeface="Albert Sans"/>
              </a:endParaRPr>
            </a:p>
          </p:txBody>
        </p:sp>
        <p:sp>
          <p:nvSpPr>
            <p:cNvPr id="1978" name="Google Shape;1978;p173"/>
            <p:cNvSpPr txBox="1"/>
            <p:nvPr/>
          </p:nvSpPr>
          <p:spPr>
            <a:xfrm>
              <a:off x="3616612" y="1948370"/>
              <a:ext cx="2034600" cy="1689900"/>
            </a:xfrm>
            <a:prstGeom prst="rect">
              <a:avLst/>
            </a:prstGeom>
            <a:noFill/>
            <a:ln>
              <a:noFill/>
            </a:ln>
          </p:spPr>
          <p:txBody>
            <a:bodyPr anchorCtr="0" anchor="t" bIns="0" lIns="0" spcFirstLastPara="1" rIns="0" wrap="square" tIns="0">
              <a:noAutofit/>
            </a:bodyPr>
            <a:lstStyle/>
            <a:p>
              <a:pPr indent="-327771" lvl="0" marL="343015" rtl="0" algn="l">
                <a:lnSpc>
                  <a:spcPct val="140000"/>
                </a:lnSpc>
                <a:spcBef>
                  <a:spcPts val="0"/>
                </a:spcBef>
                <a:spcAft>
                  <a:spcPts val="0"/>
                </a:spcAft>
                <a:buClr>
                  <a:srgbClr val="242424"/>
                </a:buClr>
                <a:buSzPts val="1921"/>
                <a:buFont typeface="Figtree Medium"/>
                <a:buChar char="●"/>
              </a:pPr>
              <a:r>
                <a:rPr lang="en" sz="1920">
                  <a:solidFill>
                    <a:srgbClr val="242424"/>
                  </a:solidFill>
                  <a:latin typeface="Figtree Medium"/>
                  <a:ea typeface="Figtree Medium"/>
                  <a:cs typeface="Figtree Medium"/>
                  <a:sym typeface="Figtree Medium"/>
                </a:rPr>
                <a:t>Problem statement</a:t>
              </a:r>
              <a:endParaRPr sz="1920">
                <a:solidFill>
                  <a:srgbClr val="242424"/>
                </a:solidFill>
                <a:latin typeface="Figtree Medium"/>
                <a:ea typeface="Figtree Medium"/>
                <a:cs typeface="Figtree Medium"/>
                <a:sym typeface="Figtree Medium"/>
              </a:endParaRPr>
            </a:p>
            <a:p>
              <a:pPr indent="-327771" lvl="0" marL="343015" rtl="0" algn="l">
                <a:lnSpc>
                  <a:spcPct val="140000"/>
                </a:lnSpc>
                <a:spcBef>
                  <a:spcPts val="0"/>
                </a:spcBef>
                <a:spcAft>
                  <a:spcPts val="0"/>
                </a:spcAft>
                <a:buClr>
                  <a:srgbClr val="242424"/>
                </a:buClr>
                <a:buSzPts val="1921"/>
                <a:buFont typeface="Figtree Medium"/>
                <a:buChar char="●"/>
              </a:pPr>
              <a:r>
                <a:rPr lang="en" sz="1920">
                  <a:solidFill>
                    <a:srgbClr val="242424"/>
                  </a:solidFill>
                  <a:latin typeface="Figtree Medium"/>
                  <a:ea typeface="Figtree Medium"/>
                  <a:cs typeface="Figtree Medium"/>
                  <a:sym typeface="Figtree Medium"/>
                </a:rPr>
                <a:t>ER diagram</a:t>
              </a:r>
              <a:endParaRPr sz="1920">
                <a:solidFill>
                  <a:srgbClr val="242424"/>
                </a:solidFill>
                <a:latin typeface="Figtree Medium"/>
                <a:ea typeface="Figtree Medium"/>
                <a:cs typeface="Figtree Medium"/>
                <a:sym typeface="Figtree Medium"/>
              </a:endParaRPr>
            </a:p>
            <a:p>
              <a:pPr indent="-327771" lvl="0" marL="343015" rtl="0" algn="l">
                <a:lnSpc>
                  <a:spcPct val="140000"/>
                </a:lnSpc>
                <a:spcBef>
                  <a:spcPts val="0"/>
                </a:spcBef>
                <a:spcAft>
                  <a:spcPts val="0"/>
                </a:spcAft>
                <a:buClr>
                  <a:srgbClr val="242424"/>
                </a:buClr>
                <a:buSzPts val="1921"/>
                <a:buFont typeface="Figtree Medium"/>
                <a:buChar char="●"/>
              </a:pPr>
              <a:r>
                <a:rPr lang="en" sz="1920">
                  <a:solidFill>
                    <a:srgbClr val="242424"/>
                  </a:solidFill>
                  <a:latin typeface="Figtree Medium"/>
                  <a:ea typeface="Figtree Medium"/>
                  <a:cs typeface="Figtree Medium"/>
                  <a:sym typeface="Figtree Medium"/>
                </a:rPr>
                <a:t>Facts</a:t>
              </a:r>
              <a:endParaRPr sz="1920">
                <a:solidFill>
                  <a:srgbClr val="242424"/>
                </a:solidFill>
                <a:latin typeface="Figtree Medium"/>
                <a:ea typeface="Figtree Medium"/>
                <a:cs typeface="Figtree Medium"/>
                <a:sym typeface="Figtree Medium"/>
              </a:endParaRPr>
            </a:p>
            <a:p>
              <a:pPr indent="-327771" lvl="0" marL="343015" rtl="0" algn="l">
                <a:lnSpc>
                  <a:spcPct val="140000"/>
                </a:lnSpc>
                <a:spcBef>
                  <a:spcPts val="0"/>
                </a:spcBef>
                <a:spcAft>
                  <a:spcPts val="0"/>
                </a:spcAft>
                <a:buClr>
                  <a:srgbClr val="242424"/>
                </a:buClr>
                <a:buSzPts val="1921"/>
                <a:buFont typeface="Figtree Medium"/>
                <a:buChar char="●"/>
              </a:pPr>
              <a:r>
                <a:rPr lang="en" sz="1920">
                  <a:solidFill>
                    <a:srgbClr val="242424"/>
                  </a:solidFill>
                  <a:latin typeface="Figtree Medium"/>
                  <a:ea typeface="Figtree Medium"/>
                  <a:cs typeface="Figtree Medium"/>
                  <a:sym typeface="Figtree Medium"/>
                </a:rPr>
                <a:t>Rules</a:t>
              </a:r>
              <a:endParaRPr sz="1920">
                <a:solidFill>
                  <a:srgbClr val="242424"/>
                </a:solidFill>
                <a:latin typeface="Figtree Medium"/>
                <a:ea typeface="Figtree Medium"/>
                <a:cs typeface="Figtree Medium"/>
                <a:sym typeface="Figtree Medium"/>
              </a:endParaRPr>
            </a:p>
            <a:p>
              <a:pPr indent="-327771" lvl="0" marL="343015" rtl="0" algn="l">
                <a:lnSpc>
                  <a:spcPct val="140000"/>
                </a:lnSpc>
                <a:spcBef>
                  <a:spcPts val="0"/>
                </a:spcBef>
                <a:spcAft>
                  <a:spcPts val="0"/>
                </a:spcAft>
                <a:buClr>
                  <a:srgbClr val="242424"/>
                </a:buClr>
                <a:buSzPts val="1921"/>
                <a:buFont typeface="Figtree Medium"/>
                <a:buChar char="●"/>
              </a:pPr>
              <a:r>
                <a:rPr lang="en" sz="1920">
                  <a:solidFill>
                    <a:srgbClr val="242424"/>
                  </a:solidFill>
                  <a:latin typeface="Figtree Medium"/>
                  <a:ea typeface="Figtree Medium"/>
                  <a:cs typeface="Figtree Medium"/>
                  <a:sym typeface="Figtree Medium"/>
                </a:rPr>
                <a:t>Conclusion</a:t>
              </a:r>
              <a:endParaRPr sz="1920">
                <a:solidFill>
                  <a:srgbClr val="242424"/>
                </a:solidFill>
                <a:latin typeface="Figtree Medium"/>
                <a:ea typeface="Figtree Medium"/>
                <a:cs typeface="Figtree Medium"/>
                <a:sym typeface="Figtree Medium"/>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174"/>
          <p:cNvSpPr/>
          <p:nvPr/>
        </p:nvSpPr>
        <p:spPr>
          <a:xfrm flipH="1">
            <a:off x="1731550" y="397300"/>
            <a:ext cx="6254400" cy="29121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1984" name="Google Shape;1984;p174"/>
          <p:cNvSpPr/>
          <p:nvPr/>
        </p:nvSpPr>
        <p:spPr>
          <a:xfrm flipH="1">
            <a:off x="1731550" y="652330"/>
            <a:ext cx="6254400" cy="29121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1985" name="Google Shape;1985;p174"/>
          <p:cNvSpPr txBox="1"/>
          <p:nvPr>
            <p:ph idx="7" type="title"/>
          </p:nvPr>
        </p:nvSpPr>
        <p:spPr>
          <a:xfrm>
            <a:off x="1731400" y="776495"/>
            <a:ext cx="5601000" cy="292500"/>
          </a:xfrm>
          <a:prstGeom prst="rect">
            <a:avLst/>
          </a:prstGeom>
        </p:spPr>
        <p:txBody>
          <a:bodyPr anchorCtr="0" anchor="t" bIns="0" lIns="182875" spcFirstLastPara="1" rIns="182875" wrap="square" tIns="0">
            <a:spAutoFit/>
          </a:bodyPr>
          <a:lstStyle/>
          <a:p>
            <a:pPr indent="0" lvl="0" marL="0" rtl="0" algn="l">
              <a:lnSpc>
                <a:spcPct val="115000"/>
              </a:lnSpc>
              <a:spcBef>
                <a:spcPts val="0"/>
              </a:spcBef>
              <a:spcAft>
                <a:spcPts val="0"/>
              </a:spcAft>
              <a:buNone/>
            </a:pPr>
            <a:r>
              <a:rPr b="1" lang="en" sz="1900">
                <a:latin typeface="Mulish"/>
                <a:ea typeface="Mulish"/>
                <a:cs typeface="Mulish"/>
                <a:sym typeface="Mulish"/>
              </a:rPr>
              <a:t>Problem Statement</a:t>
            </a:r>
            <a:endParaRPr b="1" sz="1900">
              <a:latin typeface="Mulish"/>
              <a:ea typeface="Mulish"/>
              <a:cs typeface="Mulish"/>
              <a:sym typeface="Mulish"/>
            </a:endParaRPr>
          </a:p>
        </p:txBody>
      </p:sp>
      <p:sp>
        <p:nvSpPr>
          <p:cNvPr id="1986" name="Google Shape;1986;p174"/>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Date</a:t>
            </a:r>
            <a:endParaRPr/>
          </a:p>
        </p:txBody>
      </p:sp>
      <p:sp>
        <p:nvSpPr>
          <p:cNvPr id="1987" name="Google Shape;1987;p174"/>
          <p:cNvSpPr txBox="1"/>
          <p:nvPr/>
        </p:nvSpPr>
        <p:spPr>
          <a:xfrm>
            <a:off x="2095500" y="1383625"/>
            <a:ext cx="5316600" cy="155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Mulish Medium"/>
                <a:ea typeface="Mulish Medium"/>
                <a:cs typeface="Mulish Medium"/>
                <a:sym typeface="Mulish Medium"/>
              </a:rPr>
              <a:t>Many job seekers struggle to find positions that match their skills, experience, and interests. They also often lack clarity on which skills they are missing for specific jobs. This project recommends relevant jobs and suggests courses to fill skill gaps.</a:t>
            </a:r>
            <a:endParaRPr sz="1500">
              <a:latin typeface="Mulish Medium"/>
              <a:ea typeface="Mulish Medium"/>
              <a:cs typeface="Mulish Medium"/>
              <a:sym typeface="Mulish Medium"/>
            </a:endParaRPr>
          </a:p>
          <a:p>
            <a:pPr indent="0" lvl="0" marL="0" rtl="0" algn="l">
              <a:spcBef>
                <a:spcPts val="1200"/>
              </a:spcBef>
              <a:spcAft>
                <a:spcPts val="0"/>
              </a:spcAft>
              <a:buNone/>
            </a:pPr>
            <a:r>
              <a:t/>
            </a:r>
            <a:endParaRPr sz="1200">
              <a:solidFill>
                <a:schemeClr val="lt1"/>
              </a:solidFill>
              <a:latin typeface="Instrument Sans"/>
              <a:ea typeface="Instrument Sans"/>
              <a:cs typeface="Instrument Sans"/>
              <a:sym typeface="Instrument Sans"/>
            </a:endParaRPr>
          </a:p>
        </p:txBody>
      </p:sp>
      <p:sp>
        <p:nvSpPr>
          <p:cNvPr id="1988" name="Google Shape;1988;p174"/>
          <p:cNvSpPr/>
          <p:nvPr/>
        </p:nvSpPr>
        <p:spPr>
          <a:xfrm>
            <a:off x="7518550" y="3025450"/>
            <a:ext cx="653700" cy="714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1989" name="Google Shape;1989;p174"/>
          <p:cNvSpPr/>
          <p:nvPr/>
        </p:nvSpPr>
        <p:spPr>
          <a:xfrm>
            <a:off x="7332400" y="2915625"/>
            <a:ext cx="653700" cy="6489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1990" name="Google Shape;1990;p174"/>
          <p:cNvSpPr/>
          <p:nvPr/>
        </p:nvSpPr>
        <p:spPr>
          <a:xfrm>
            <a:off x="1556575" y="397300"/>
            <a:ext cx="388500" cy="2772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cxnSp>
        <p:nvCxnSpPr>
          <p:cNvPr id="1991" name="Google Shape;1991;p174"/>
          <p:cNvCxnSpPr/>
          <p:nvPr/>
        </p:nvCxnSpPr>
        <p:spPr>
          <a:xfrm>
            <a:off x="1947550" y="1120425"/>
            <a:ext cx="2190900" cy="0"/>
          </a:xfrm>
          <a:prstGeom prst="straightConnector1">
            <a:avLst/>
          </a:prstGeom>
          <a:noFill/>
          <a:ln cap="flat" cmpd="sng" w="9525">
            <a:solidFill>
              <a:srgbClr val="741B47"/>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pic>
        <p:nvPicPr>
          <p:cNvPr id="1996" name="Google Shape;1996;p175" title="Database ER diagram (crow's foot) (1).png"/>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76"/>
          <p:cNvSpPr/>
          <p:nvPr/>
        </p:nvSpPr>
        <p:spPr>
          <a:xfrm flipH="1">
            <a:off x="2507887" y="442538"/>
            <a:ext cx="2787300" cy="1010700"/>
          </a:xfrm>
          <a:prstGeom prst="round2DiagRect">
            <a:avLst>
              <a:gd fmla="val 16667" name="adj1"/>
              <a:gd fmla="val 0" name="adj2"/>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Mulish"/>
              <a:ea typeface="Mulish"/>
              <a:cs typeface="Mulish"/>
              <a:sym typeface="Mulish"/>
            </a:endParaRPr>
          </a:p>
        </p:txBody>
      </p:sp>
      <p:sp>
        <p:nvSpPr>
          <p:cNvPr id="2002" name="Google Shape;2002;p176"/>
          <p:cNvSpPr/>
          <p:nvPr/>
        </p:nvSpPr>
        <p:spPr>
          <a:xfrm flipH="1">
            <a:off x="5401462" y="442538"/>
            <a:ext cx="2787300" cy="1010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Mulish"/>
              <a:ea typeface="Mulish"/>
              <a:cs typeface="Mulish"/>
              <a:sym typeface="Mulish"/>
            </a:endParaRPr>
          </a:p>
        </p:txBody>
      </p:sp>
      <p:sp>
        <p:nvSpPr>
          <p:cNvPr id="2003" name="Google Shape;2003;p176"/>
          <p:cNvSpPr/>
          <p:nvPr/>
        </p:nvSpPr>
        <p:spPr>
          <a:xfrm flipH="1">
            <a:off x="2507887" y="1559513"/>
            <a:ext cx="2787300" cy="1010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Mulish"/>
              <a:ea typeface="Mulish"/>
              <a:cs typeface="Mulish"/>
              <a:sym typeface="Mulish"/>
            </a:endParaRPr>
          </a:p>
        </p:txBody>
      </p:sp>
      <p:sp>
        <p:nvSpPr>
          <p:cNvPr id="2004" name="Google Shape;2004;p176"/>
          <p:cNvSpPr/>
          <p:nvPr/>
        </p:nvSpPr>
        <p:spPr>
          <a:xfrm flipH="1">
            <a:off x="5401462" y="1559513"/>
            <a:ext cx="2787300" cy="1010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Mulish"/>
              <a:ea typeface="Mulish"/>
              <a:cs typeface="Mulish"/>
              <a:sym typeface="Mulish"/>
            </a:endParaRPr>
          </a:p>
        </p:txBody>
      </p:sp>
      <p:sp>
        <p:nvSpPr>
          <p:cNvPr id="2005" name="Google Shape;2005;p176"/>
          <p:cNvSpPr/>
          <p:nvPr/>
        </p:nvSpPr>
        <p:spPr>
          <a:xfrm flipH="1">
            <a:off x="2507887" y="2676488"/>
            <a:ext cx="2787300" cy="1010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Mulish"/>
              <a:ea typeface="Mulish"/>
              <a:cs typeface="Mulish"/>
              <a:sym typeface="Mulish"/>
            </a:endParaRPr>
          </a:p>
        </p:txBody>
      </p:sp>
      <p:sp>
        <p:nvSpPr>
          <p:cNvPr id="2006" name="Google Shape;2006;p176"/>
          <p:cNvSpPr/>
          <p:nvPr/>
        </p:nvSpPr>
        <p:spPr>
          <a:xfrm flipH="1">
            <a:off x="5401462" y="2676488"/>
            <a:ext cx="2787300" cy="1010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Mulish"/>
              <a:ea typeface="Mulish"/>
              <a:cs typeface="Mulish"/>
              <a:sym typeface="Mulish"/>
            </a:endParaRPr>
          </a:p>
        </p:txBody>
      </p:sp>
      <p:sp>
        <p:nvSpPr>
          <p:cNvPr id="2007" name="Google Shape;2007;p176"/>
          <p:cNvSpPr/>
          <p:nvPr/>
        </p:nvSpPr>
        <p:spPr>
          <a:xfrm flipH="1">
            <a:off x="5401462" y="3793463"/>
            <a:ext cx="2787300" cy="1010700"/>
          </a:xfrm>
          <a:prstGeom prst="round2DiagRect">
            <a:avLst>
              <a:gd fmla="val 16667" name="adj1"/>
              <a:gd fmla="val 0" name="adj2"/>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Mulish"/>
              <a:ea typeface="Mulish"/>
              <a:cs typeface="Mulish"/>
              <a:sym typeface="Mulish"/>
            </a:endParaRPr>
          </a:p>
        </p:txBody>
      </p:sp>
      <p:sp>
        <p:nvSpPr>
          <p:cNvPr id="2008" name="Google Shape;2008;p176"/>
          <p:cNvSpPr txBox="1"/>
          <p:nvPr>
            <p:ph type="title"/>
          </p:nvPr>
        </p:nvSpPr>
        <p:spPr>
          <a:xfrm>
            <a:off x="391050" y="445825"/>
            <a:ext cx="1754700" cy="42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3100">
                <a:latin typeface="Mulish"/>
                <a:ea typeface="Mulish"/>
                <a:cs typeface="Mulish"/>
                <a:sym typeface="Mulish"/>
              </a:rPr>
              <a:t>Facts</a:t>
            </a:r>
            <a:endParaRPr b="1" sz="3100">
              <a:latin typeface="Mulish"/>
              <a:ea typeface="Mulish"/>
              <a:cs typeface="Mulish"/>
              <a:sym typeface="Mulish"/>
            </a:endParaRPr>
          </a:p>
        </p:txBody>
      </p:sp>
      <p:sp>
        <p:nvSpPr>
          <p:cNvPr id="2009" name="Google Shape;2009;p176"/>
          <p:cNvSpPr txBox="1"/>
          <p:nvPr>
            <p:ph idx="3" type="subTitle"/>
          </p:nvPr>
        </p:nvSpPr>
        <p:spPr>
          <a:xfrm>
            <a:off x="2678063" y="1965038"/>
            <a:ext cx="2460000" cy="45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000000"/>
                </a:solidFill>
                <a:latin typeface="Mulish"/>
                <a:ea typeface="Mulish"/>
                <a:cs typeface="Mulish"/>
                <a:sym typeface="Mulish"/>
              </a:rPr>
              <a:t>job()</a:t>
            </a:r>
            <a:endParaRPr b="1">
              <a:solidFill>
                <a:srgbClr val="000000"/>
              </a:solidFill>
              <a:latin typeface="Mulish"/>
              <a:ea typeface="Mulish"/>
              <a:cs typeface="Mulish"/>
              <a:sym typeface="Mulish"/>
            </a:endParaRPr>
          </a:p>
        </p:txBody>
      </p:sp>
      <p:sp>
        <p:nvSpPr>
          <p:cNvPr id="2010" name="Google Shape;2010;p176"/>
          <p:cNvSpPr txBox="1"/>
          <p:nvPr>
            <p:ph idx="4" type="subTitle"/>
          </p:nvPr>
        </p:nvSpPr>
        <p:spPr>
          <a:xfrm>
            <a:off x="5571638" y="1965038"/>
            <a:ext cx="2460000" cy="45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000000"/>
                </a:solidFill>
                <a:latin typeface="Mulish"/>
                <a:ea typeface="Mulish"/>
                <a:cs typeface="Mulish"/>
                <a:sym typeface="Mulish"/>
              </a:rPr>
              <a:t>preference</a:t>
            </a:r>
            <a:r>
              <a:rPr b="1" lang="en">
                <a:solidFill>
                  <a:srgbClr val="000000"/>
                </a:solidFill>
                <a:latin typeface="Mulish"/>
                <a:ea typeface="Mulish"/>
                <a:cs typeface="Mulish"/>
                <a:sym typeface="Mulish"/>
              </a:rPr>
              <a:t>()</a:t>
            </a:r>
            <a:endParaRPr b="1">
              <a:solidFill>
                <a:srgbClr val="000000"/>
              </a:solidFill>
              <a:latin typeface="Mulish"/>
              <a:ea typeface="Mulish"/>
              <a:cs typeface="Mulish"/>
              <a:sym typeface="Mulish"/>
            </a:endParaRPr>
          </a:p>
        </p:txBody>
      </p:sp>
      <p:sp>
        <p:nvSpPr>
          <p:cNvPr id="2011" name="Google Shape;2011;p176"/>
          <p:cNvSpPr txBox="1"/>
          <p:nvPr>
            <p:ph idx="1" type="subTitle"/>
          </p:nvPr>
        </p:nvSpPr>
        <p:spPr>
          <a:xfrm>
            <a:off x="2678063" y="848063"/>
            <a:ext cx="2460000" cy="45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000000"/>
                </a:solidFill>
                <a:latin typeface="Mulish"/>
                <a:ea typeface="Mulish"/>
                <a:cs typeface="Mulish"/>
                <a:sym typeface="Mulish"/>
              </a:rPr>
              <a:t>User ()</a:t>
            </a:r>
            <a:endParaRPr b="1">
              <a:solidFill>
                <a:srgbClr val="000000"/>
              </a:solidFill>
              <a:latin typeface="Mulish"/>
              <a:ea typeface="Mulish"/>
              <a:cs typeface="Mulish"/>
              <a:sym typeface="Mulish"/>
            </a:endParaRPr>
          </a:p>
        </p:txBody>
      </p:sp>
      <p:sp>
        <p:nvSpPr>
          <p:cNvPr id="2012" name="Google Shape;2012;p176"/>
          <p:cNvSpPr txBox="1"/>
          <p:nvPr>
            <p:ph idx="2" type="subTitle"/>
          </p:nvPr>
        </p:nvSpPr>
        <p:spPr>
          <a:xfrm>
            <a:off x="5571638" y="848063"/>
            <a:ext cx="2460000" cy="45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000000"/>
                </a:solidFill>
                <a:latin typeface="Mulish"/>
                <a:ea typeface="Mulish"/>
                <a:cs typeface="Mulish"/>
                <a:sym typeface="Mulish"/>
              </a:rPr>
              <a:t>course()</a:t>
            </a:r>
            <a:endParaRPr b="1">
              <a:solidFill>
                <a:srgbClr val="000000"/>
              </a:solidFill>
              <a:latin typeface="Mulish"/>
              <a:ea typeface="Mulish"/>
              <a:cs typeface="Mulish"/>
              <a:sym typeface="Mulish"/>
            </a:endParaRPr>
          </a:p>
        </p:txBody>
      </p:sp>
      <p:sp>
        <p:nvSpPr>
          <p:cNvPr id="2013" name="Google Shape;2013;p176"/>
          <p:cNvSpPr txBox="1"/>
          <p:nvPr>
            <p:ph idx="5" type="subTitle"/>
          </p:nvPr>
        </p:nvSpPr>
        <p:spPr>
          <a:xfrm>
            <a:off x="2678063" y="3082013"/>
            <a:ext cx="2460000" cy="45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000000"/>
                </a:solidFill>
                <a:latin typeface="Mulish"/>
                <a:ea typeface="Mulish"/>
                <a:cs typeface="Mulish"/>
                <a:sym typeface="Mulish"/>
              </a:rPr>
              <a:t>company()</a:t>
            </a:r>
            <a:endParaRPr b="1">
              <a:solidFill>
                <a:srgbClr val="000000"/>
              </a:solidFill>
              <a:latin typeface="Mulish"/>
              <a:ea typeface="Mulish"/>
              <a:cs typeface="Mulish"/>
              <a:sym typeface="Mulish"/>
            </a:endParaRPr>
          </a:p>
        </p:txBody>
      </p:sp>
      <p:sp>
        <p:nvSpPr>
          <p:cNvPr id="2014" name="Google Shape;2014;p176"/>
          <p:cNvSpPr txBox="1"/>
          <p:nvPr>
            <p:ph idx="6" type="subTitle"/>
          </p:nvPr>
        </p:nvSpPr>
        <p:spPr>
          <a:xfrm>
            <a:off x="5571638" y="3082013"/>
            <a:ext cx="2460000" cy="45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000000"/>
                </a:solidFill>
                <a:latin typeface="Mulish"/>
                <a:ea typeface="Mulish"/>
                <a:cs typeface="Mulish"/>
                <a:sym typeface="Mulish"/>
              </a:rPr>
              <a:t>availability()</a:t>
            </a:r>
            <a:endParaRPr b="1">
              <a:solidFill>
                <a:srgbClr val="000000"/>
              </a:solidFill>
              <a:latin typeface="Mulish"/>
              <a:ea typeface="Mulish"/>
              <a:cs typeface="Mulish"/>
              <a:sym typeface="Mulish"/>
            </a:endParaRPr>
          </a:p>
        </p:txBody>
      </p:sp>
      <p:sp>
        <p:nvSpPr>
          <p:cNvPr id="2015" name="Google Shape;2015;p176"/>
          <p:cNvSpPr txBox="1"/>
          <p:nvPr>
            <p:ph idx="8" type="subTitle"/>
          </p:nvPr>
        </p:nvSpPr>
        <p:spPr>
          <a:xfrm>
            <a:off x="5571638" y="4198988"/>
            <a:ext cx="2460000" cy="45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000000"/>
                </a:solidFill>
                <a:latin typeface="Mulish"/>
                <a:ea typeface="Mulish"/>
                <a:cs typeface="Mulish"/>
                <a:sym typeface="Mulish"/>
              </a:rPr>
              <a:t>project()</a:t>
            </a:r>
            <a:endParaRPr b="1">
              <a:solidFill>
                <a:srgbClr val="000000"/>
              </a:solidFill>
              <a:latin typeface="Mulish"/>
              <a:ea typeface="Mulish"/>
              <a:cs typeface="Mulish"/>
              <a:sym typeface="Mulish"/>
            </a:endParaRPr>
          </a:p>
        </p:txBody>
      </p:sp>
      <p:sp>
        <p:nvSpPr>
          <p:cNvPr id="2016" name="Google Shape;2016;p176"/>
          <p:cNvSpPr txBox="1"/>
          <p:nvPr>
            <p:ph idx="9" type="subTitle"/>
          </p:nvPr>
        </p:nvSpPr>
        <p:spPr>
          <a:xfrm>
            <a:off x="2678063" y="559163"/>
            <a:ext cx="2460000" cy="15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Mulish"/>
                <a:ea typeface="Mulish"/>
                <a:cs typeface="Mulish"/>
                <a:sym typeface="Mulish"/>
              </a:rPr>
              <a:t>01</a:t>
            </a:r>
            <a:endParaRPr>
              <a:solidFill>
                <a:srgbClr val="000000"/>
              </a:solidFill>
              <a:latin typeface="Mulish"/>
              <a:ea typeface="Mulish"/>
              <a:cs typeface="Mulish"/>
              <a:sym typeface="Mulish"/>
            </a:endParaRPr>
          </a:p>
        </p:txBody>
      </p:sp>
      <p:sp>
        <p:nvSpPr>
          <p:cNvPr id="2017" name="Google Shape;2017;p176"/>
          <p:cNvSpPr txBox="1"/>
          <p:nvPr>
            <p:ph idx="13" type="subTitle"/>
          </p:nvPr>
        </p:nvSpPr>
        <p:spPr>
          <a:xfrm>
            <a:off x="5571638" y="559163"/>
            <a:ext cx="2460000" cy="15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Mulish"/>
                <a:ea typeface="Mulish"/>
                <a:cs typeface="Mulish"/>
                <a:sym typeface="Mulish"/>
              </a:rPr>
              <a:t>02</a:t>
            </a:r>
            <a:endParaRPr>
              <a:solidFill>
                <a:srgbClr val="000000"/>
              </a:solidFill>
              <a:latin typeface="Mulish"/>
              <a:ea typeface="Mulish"/>
              <a:cs typeface="Mulish"/>
              <a:sym typeface="Mulish"/>
            </a:endParaRPr>
          </a:p>
        </p:txBody>
      </p:sp>
      <p:sp>
        <p:nvSpPr>
          <p:cNvPr id="2018" name="Google Shape;2018;p176"/>
          <p:cNvSpPr txBox="1"/>
          <p:nvPr>
            <p:ph idx="14" type="subTitle"/>
          </p:nvPr>
        </p:nvSpPr>
        <p:spPr>
          <a:xfrm>
            <a:off x="2678063" y="1676213"/>
            <a:ext cx="2460000" cy="15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Mulish"/>
                <a:ea typeface="Mulish"/>
                <a:cs typeface="Mulish"/>
                <a:sym typeface="Mulish"/>
              </a:rPr>
              <a:t>03</a:t>
            </a:r>
            <a:endParaRPr>
              <a:solidFill>
                <a:srgbClr val="000000"/>
              </a:solidFill>
              <a:latin typeface="Mulish"/>
              <a:ea typeface="Mulish"/>
              <a:cs typeface="Mulish"/>
              <a:sym typeface="Mulish"/>
            </a:endParaRPr>
          </a:p>
        </p:txBody>
      </p:sp>
      <p:sp>
        <p:nvSpPr>
          <p:cNvPr id="2019" name="Google Shape;2019;p176"/>
          <p:cNvSpPr txBox="1"/>
          <p:nvPr>
            <p:ph idx="15" type="subTitle"/>
          </p:nvPr>
        </p:nvSpPr>
        <p:spPr>
          <a:xfrm>
            <a:off x="5571638" y="1676213"/>
            <a:ext cx="2460000" cy="15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Mulish"/>
                <a:ea typeface="Mulish"/>
                <a:cs typeface="Mulish"/>
                <a:sym typeface="Mulish"/>
              </a:rPr>
              <a:t>04</a:t>
            </a:r>
            <a:endParaRPr>
              <a:solidFill>
                <a:srgbClr val="000000"/>
              </a:solidFill>
              <a:latin typeface="Mulish"/>
              <a:ea typeface="Mulish"/>
              <a:cs typeface="Mulish"/>
              <a:sym typeface="Mulish"/>
            </a:endParaRPr>
          </a:p>
        </p:txBody>
      </p:sp>
      <p:sp>
        <p:nvSpPr>
          <p:cNvPr id="2020" name="Google Shape;2020;p176"/>
          <p:cNvSpPr txBox="1"/>
          <p:nvPr>
            <p:ph idx="16" type="subTitle"/>
          </p:nvPr>
        </p:nvSpPr>
        <p:spPr>
          <a:xfrm>
            <a:off x="2678063" y="2793263"/>
            <a:ext cx="2460000" cy="15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Mulish"/>
                <a:ea typeface="Mulish"/>
                <a:cs typeface="Mulish"/>
                <a:sym typeface="Mulish"/>
              </a:rPr>
              <a:t>05</a:t>
            </a:r>
            <a:endParaRPr>
              <a:solidFill>
                <a:srgbClr val="000000"/>
              </a:solidFill>
              <a:latin typeface="Mulish"/>
              <a:ea typeface="Mulish"/>
              <a:cs typeface="Mulish"/>
              <a:sym typeface="Mulish"/>
            </a:endParaRPr>
          </a:p>
        </p:txBody>
      </p:sp>
      <p:sp>
        <p:nvSpPr>
          <p:cNvPr id="2021" name="Google Shape;2021;p176"/>
          <p:cNvSpPr txBox="1"/>
          <p:nvPr>
            <p:ph idx="17" type="subTitle"/>
          </p:nvPr>
        </p:nvSpPr>
        <p:spPr>
          <a:xfrm>
            <a:off x="5571638" y="2793263"/>
            <a:ext cx="2460000" cy="15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Mulish"/>
                <a:ea typeface="Mulish"/>
                <a:cs typeface="Mulish"/>
                <a:sym typeface="Mulish"/>
              </a:rPr>
              <a:t>06</a:t>
            </a:r>
            <a:endParaRPr>
              <a:solidFill>
                <a:srgbClr val="000000"/>
              </a:solidFill>
              <a:latin typeface="Mulish"/>
              <a:ea typeface="Mulish"/>
              <a:cs typeface="Mulish"/>
              <a:sym typeface="Mulish"/>
            </a:endParaRPr>
          </a:p>
        </p:txBody>
      </p:sp>
      <p:sp>
        <p:nvSpPr>
          <p:cNvPr id="2022" name="Google Shape;2022;p176"/>
          <p:cNvSpPr txBox="1"/>
          <p:nvPr>
            <p:ph idx="19" type="subTitle"/>
          </p:nvPr>
        </p:nvSpPr>
        <p:spPr>
          <a:xfrm>
            <a:off x="5571638" y="3910313"/>
            <a:ext cx="2460000" cy="15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Mulish"/>
                <a:ea typeface="Mulish"/>
                <a:cs typeface="Mulish"/>
                <a:sym typeface="Mulish"/>
              </a:rPr>
              <a:t>07</a:t>
            </a:r>
            <a:endParaRPr>
              <a:solidFill>
                <a:srgbClr val="000000"/>
              </a:solidFill>
              <a:latin typeface="Mulish"/>
              <a:ea typeface="Mulish"/>
              <a:cs typeface="Mulish"/>
              <a:sym typeface="Mulish"/>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177"/>
          <p:cNvSpPr txBox="1"/>
          <p:nvPr>
            <p:ph type="title"/>
          </p:nvPr>
        </p:nvSpPr>
        <p:spPr>
          <a:xfrm>
            <a:off x="3593625" y="174750"/>
            <a:ext cx="1754700" cy="42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3100">
                <a:latin typeface="Mulish"/>
                <a:ea typeface="Mulish"/>
                <a:cs typeface="Mulish"/>
                <a:sym typeface="Mulish"/>
              </a:rPr>
              <a:t>Facts</a:t>
            </a:r>
            <a:endParaRPr b="1" sz="3100">
              <a:latin typeface="Mulish"/>
              <a:ea typeface="Mulish"/>
              <a:cs typeface="Mulish"/>
              <a:sym typeface="Mulish"/>
            </a:endParaRPr>
          </a:p>
        </p:txBody>
      </p:sp>
      <p:pic>
        <p:nvPicPr>
          <p:cNvPr id="2028" name="Google Shape;2028;p177" title="job.png"/>
          <p:cNvPicPr preferRelativeResize="0"/>
          <p:nvPr/>
        </p:nvPicPr>
        <p:blipFill>
          <a:blip r:embed="rId3">
            <a:alphaModFix/>
          </a:blip>
          <a:stretch>
            <a:fillRect/>
          </a:stretch>
        </p:blipFill>
        <p:spPr>
          <a:xfrm>
            <a:off x="0" y="389400"/>
            <a:ext cx="8839199" cy="2719754"/>
          </a:xfrm>
          <a:prstGeom prst="rect">
            <a:avLst/>
          </a:prstGeom>
          <a:noFill/>
          <a:ln>
            <a:noFill/>
          </a:ln>
        </p:spPr>
      </p:pic>
      <p:pic>
        <p:nvPicPr>
          <p:cNvPr id="2029" name="Google Shape;2029;p177" title="user.png"/>
          <p:cNvPicPr preferRelativeResize="0"/>
          <p:nvPr/>
        </p:nvPicPr>
        <p:blipFill rotWithShape="1">
          <a:blip r:embed="rId4">
            <a:alphaModFix/>
          </a:blip>
          <a:srcRect b="0" l="0" r="0" t="-23243"/>
          <a:stretch/>
        </p:blipFill>
        <p:spPr>
          <a:xfrm>
            <a:off x="0" y="2017725"/>
            <a:ext cx="9144003" cy="2600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178"/>
          <p:cNvSpPr txBox="1"/>
          <p:nvPr>
            <p:ph type="title"/>
          </p:nvPr>
        </p:nvSpPr>
        <p:spPr>
          <a:xfrm>
            <a:off x="3641550" y="282900"/>
            <a:ext cx="1754700" cy="42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3100">
                <a:latin typeface="Mulish"/>
                <a:ea typeface="Mulish"/>
                <a:cs typeface="Mulish"/>
                <a:sym typeface="Mulish"/>
              </a:rPr>
              <a:t>Facts</a:t>
            </a:r>
            <a:endParaRPr b="1" sz="3100">
              <a:latin typeface="Mulish"/>
              <a:ea typeface="Mulish"/>
              <a:cs typeface="Mulish"/>
              <a:sym typeface="Mulish"/>
            </a:endParaRPr>
          </a:p>
        </p:txBody>
      </p:sp>
      <p:pic>
        <p:nvPicPr>
          <p:cNvPr id="2035" name="Google Shape;2035;p178" title="company.png"/>
          <p:cNvPicPr preferRelativeResize="0"/>
          <p:nvPr/>
        </p:nvPicPr>
        <p:blipFill>
          <a:blip r:embed="rId3">
            <a:alphaModFix/>
          </a:blip>
          <a:stretch>
            <a:fillRect/>
          </a:stretch>
        </p:blipFill>
        <p:spPr>
          <a:xfrm>
            <a:off x="152400" y="649950"/>
            <a:ext cx="8839201" cy="421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179"/>
          <p:cNvSpPr/>
          <p:nvPr/>
        </p:nvSpPr>
        <p:spPr>
          <a:xfrm flipH="1">
            <a:off x="391124" y="1063350"/>
            <a:ext cx="7995900" cy="575700"/>
          </a:xfrm>
          <a:prstGeom prst="round2DiagRect">
            <a:avLst>
              <a:gd fmla="val 16667" name="adj1"/>
              <a:gd fmla="val 0" name="adj2"/>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41" name="Google Shape;2041;p179"/>
          <p:cNvSpPr/>
          <p:nvPr/>
        </p:nvSpPr>
        <p:spPr>
          <a:xfrm flipH="1">
            <a:off x="391124" y="1699336"/>
            <a:ext cx="7995900" cy="575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42" name="Google Shape;2042;p179"/>
          <p:cNvSpPr/>
          <p:nvPr/>
        </p:nvSpPr>
        <p:spPr>
          <a:xfrm flipH="1">
            <a:off x="391124" y="2335323"/>
            <a:ext cx="7995900" cy="575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43" name="Google Shape;2043;p179"/>
          <p:cNvSpPr/>
          <p:nvPr/>
        </p:nvSpPr>
        <p:spPr>
          <a:xfrm flipH="1">
            <a:off x="391052" y="3058126"/>
            <a:ext cx="7995900" cy="575700"/>
          </a:xfrm>
          <a:prstGeom prst="round2DiagRect">
            <a:avLst>
              <a:gd fmla="val 16667" name="adj1"/>
              <a:gd fmla="val 0" name="adj2"/>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44" name="Google Shape;2044;p179"/>
          <p:cNvSpPr txBox="1"/>
          <p:nvPr>
            <p:ph type="title"/>
          </p:nvPr>
        </p:nvSpPr>
        <p:spPr>
          <a:xfrm>
            <a:off x="391050" y="342875"/>
            <a:ext cx="1754700" cy="42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3100">
                <a:latin typeface="Mulish"/>
                <a:ea typeface="Mulish"/>
                <a:cs typeface="Mulish"/>
                <a:sym typeface="Mulish"/>
              </a:rPr>
              <a:t>Rules</a:t>
            </a:r>
            <a:endParaRPr b="1" sz="3100">
              <a:latin typeface="Mulish"/>
              <a:ea typeface="Mulish"/>
              <a:cs typeface="Mulish"/>
              <a:sym typeface="Mulish"/>
            </a:endParaRPr>
          </a:p>
        </p:txBody>
      </p:sp>
      <p:sp>
        <p:nvSpPr>
          <p:cNvPr id="2045" name="Google Shape;2045;p179"/>
          <p:cNvSpPr txBox="1"/>
          <p:nvPr>
            <p:ph idx="3" type="subTitle"/>
          </p:nvPr>
        </p:nvSpPr>
        <p:spPr>
          <a:xfrm>
            <a:off x="879532" y="1858348"/>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recommend_and_show(Uid) </a:t>
            </a:r>
            <a:endParaRPr b="1">
              <a:solidFill>
                <a:srgbClr val="434343"/>
              </a:solidFill>
              <a:latin typeface="Mulish"/>
              <a:ea typeface="Mulish"/>
              <a:cs typeface="Mulish"/>
              <a:sym typeface="Mulish"/>
            </a:endParaRPr>
          </a:p>
        </p:txBody>
      </p:sp>
      <p:sp>
        <p:nvSpPr>
          <p:cNvPr id="2046" name="Google Shape;2046;p179"/>
          <p:cNvSpPr txBox="1"/>
          <p:nvPr>
            <p:ph idx="1" type="subTitle"/>
          </p:nvPr>
        </p:nvSpPr>
        <p:spPr>
          <a:xfrm>
            <a:off x="879532" y="1222349"/>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recommend_jobs(Uid, UniqueJobIDs)</a:t>
            </a:r>
            <a:endParaRPr b="1">
              <a:solidFill>
                <a:srgbClr val="434343"/>
              </a:solidFill>
              <a:latin typeface="Mulish"/>
              <a:ea typeface="Mulish"/>
              <a:cs typeface="Mulish"/>
              <a:sym typeface="Mulish"/>
            </a:endParaRPr>
          </a:p>
        </p:txBody>
      </p:sp>
      <p:sp>
        <p:nvSpPr>
          <p:cNvPr id="2047" name="Google Shape;2047;p179"/>
          <p:cNvSpPr txBox="1"/>
          <p:nvPr>
            <p:ph idx="5" type="subTitle"/>
          </p:nvPr>
        </p:nvSpPr>
        <p:spPr>
          <a:xfrm>
            <a:off x="879532" y="2458234"/>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suggest_courses_for_job(Uid, JobID)</a:t>
            </a:r>
            <a:endParaRPr b="1">
              <a:solidFill>
                <a:srgbClr val="434343"/>
              </a:solidFill>
              <a:latin typeface="Mulish"/>
              <a:ea typeface="Mulish"/>
              <a:cs typeface="Mulish"/>
              <a:sym typeface="Mulish"/>
            </a:endParaRPr>
          </a:p>
        </p:txBody>
      </p:sp>
      <p:sp>
        <p:nvSpPr>
          <p:cNvPr id="2048" name="Google Shape;2048;p179"/>
          <p:cNvSpPr txBox="1"/>
          <p:nvPr>
            <p:ph idx="8" type="subTitle"/>
          </p:nvPr>
        </p:nvSpPr>
        <p:spPr>
          <a:xfrm>
            <a:off x="879535" y="3202175"/>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count_candidates_for_job(JobID, Count)</a:t>
            </a:r>
            <a:endParaRPr b="1">
              <a:solidFill>
                <a:srgbClr val="434343"/>
              </a:solidFill>
              <a:latin typeface="Mulish"/>
              <a:ea typeface="Mulish"/>
              <a:cs typeface="Mulish"/>
              <a:sym typeface="Mulis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180"/>
          <p:cNvSpPr/>
          <p:nvPr/>
        </p:nvSpPr>
        <p:spPr>
          <a:xfrm flipH="1">
            <a:off x="391124" y="1063350"/>
            <a:ext cx="7995900" cy="575700"/>
          </a:xfrm>
          <a:prstGeom prst="round2DiagRect">
            <a:avLst>
              <a:gd fmla="val 16667" name="adj1"/>
              <a:gd fmla="val 0" name="adj2"/>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54" name="Google Shape;2054;p180"/>
          <p:cNvSpPr/>
          <p:nvPr/>
        </p:nvSpPr>
        <p:spPr>
          <a:xfrm flipH="1">
            <a:off x="391124" y="1699336"/>
            <a:ext cx="7995900" cy="575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55" name="Google Shape;2055;p180"/>
          <p:cNvSpPr/>
          <p:nvPr/>
        </p:nvSpPr>
        <p:spPr>
          <a:xfrm flipH="1">
            <a:off x="391124" y="2335323"/>
            <a:ext cx="7995900" cy="575700"/>
          </a:xfrm>
          <a:prstGeom prst="round2DiagRect">
            <a:avLst>
              <a:gd fmla="val 1666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56" name="Google Shape;2056;p180"/>
          <p:cNvSpPr/>
          <p:nvPr/>
        </p:nvSpPr>
        <p:spPr>
          <a:xfrm flipH="1">
            <a:off x="391052" y="3058126"/>
            <a:ext cx="7995900" cy="575700"/>
          </a:xfrm>
          <a:prstGeom prst="round2DiagRect">
            <a:avLst>
              <a:gd fmla="val 16667" name="adj1"/>
              <a:gd fmla="val 0" name="adj2"/>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Mulish"/>
              <a:ea typeface="Mulish"/>
              <a:cs typeface="Mulish"/>
              <a:sym typeface="Mulish"/>
            </a:endParaRPr>
          </a:p>
        </p:txBody>
      </p:sp>
      <p:sp>
        <p:nvSpPr>
          <p:cNvPr id="2057" name="Google Shape;2057;p180"/>
          <p:cNvSpPr txBox="1"/>
          <p:nvPr>
            <p:ph type="title"/>
          </p:nvPr>
        </p:nvSpPr>
        <p:spPr>
          <a:xfrm>
            <a:off x="391050" y="342875"/>
            <a:ext cx="1754700" cy="42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3100">
                <a:latin typeface="Mulish"/>
                <a:ea typeface="Mulish"/>
                <a:cs typeface="Mulish"/>
                <a:sym typeface="Mulish"/>
              </a:rPr>
              <a:t>Rules</a:t>
            </a:r>
            <a:endParaRPr b="1" sz="3100">
              <a:latin typeface="Mulish"/>
              <a:ea typeface="Mulish"/>
              <a:cs typeface="Mulish"/>
              <a:sym typeface="Mulish"/>
            </a:endParaRPr>
          </a:p>
        </p:txBody>
      </p:sp>
      <p:sp>
        <p:nvSpPr>
          <p:cNvPr id="2058" name="Google Shape;2058;p180"/>
          <p:cNvSpPr txBox="1"/>
          <p:nvPr>
            <p:ph idx="3" type="subTitle"/>
          </p:nvPr>
        </p:nvSpPr>
        <p:spPr>
          <a:xfrm>
            <a:off x="879532" y="1930235"/>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company_details(Name) </a:t>
            </a:r>
            <a:endParaRPr b="1">
              <a:solidFill>
                <a:srgbClr val="434343"/>
              </a:solidFill>
              <a:latin typeface="Mulish"/>
              <a:ea typeface="Mulish"/>
              <a:cs typeface="Mulish"/>
              <a:sym typeface="Mulish"/>
            </a:endParaRPr>
          </a:p>
        </p:txBody>
      </p:sp>
      <p:sp>
        <p:nvSpPr>
          <p:cNvPr id="2059" name="Google Shape;2059;p180"/>
          <p:cNvSpPr txBox="1"/>
          <p:nvPr>
            <p:ph idx="1" type="subTitle"/>
          </p:nvPr>
        </p:nvSpPr>
        <p:spPr>
          <a:xfrm>
            <a:off x="879532" y="1294249"/>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count_remote_perf(Count) </a:t>
            </a:r>
            <a:endParaRPr b="1">
              <a:solidFill>
                <a:srgbClr val="434343"/>
              </a:solidFill>
              <a:latin typeface="Mulish"/>
              <a:ea typeface="Mulish"/>
              <a:cs typeface="Mulish"/>
              <a:sym typeface="Mulish"/>
            </a:endParaRPr>
          </a:p>
        </p:txBody>
      </p:sp>
      <p:sp>
        <p:nvSpPr>
          <p:cNvPr id="2060" name="Google Shape;2060;p180"/>
          <p:cNvSpPr txBox="1"/>
          <p:nvPr>
            <p:ph idx="5" type="subTitle"/>
          </p:nvPr>
        </p:nvSpPr>
        <p:spPr>
          <a:xfrm>
            <a:off x="879532" y="2566222"/>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count_eligible_jobs(Uid, Count) </a:t>
            </a:r>
            <a:endParaRPr b="1">
              <a:solidFill>
                <a:srgbClr val="434343"/>
              </a:solidFill>
              <a:latin typeface="Mulish"/>
              <a:ea typeface="Mulish"/>
              <a:cs typeface="Mulish"/>
              <a:sym typeface="Mulish"/>
            </a:endParaRPr>
          </a:p>
        </p:txBody>
      </p:sp>
      <p:sp>
        <p:nvSpPr>
          <p:cNvPr id="2061" name="Google Shape;2061;p180"/>
          <p:cNvSpPr txBox="1"/>
          <p:nvPr>
            <p:ph idx="8" type="subTitle"/>
          </p:nvPr>
        </p:nvSpPr>
        <p:spPr>
          <a:xfrm>
            <a:off x="879460" y="3289025"/>
            <a:ext cx="7056900" cy="25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34343"/>
                </a:solidFill>
                <a:latin typeface="Mulish"/>
                <a:ea typeface="Mulish"/>
                <a:cs typeface="Mulish"/>
                <a:sym typeface="Mulish"/>
              </a:rPr>
              <a:t>add_job(ID, Title, Skills, Exp, Loc, Field, Company, Salary)</a:t>
            </a:r>
            <a:endParaRPr b="1">
              <a:solidFill>
                <a:srgbClr val="434343"/>
              </a:solidFill>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xmlns:r="http://schemas.openxmlformats.org/officeDocument/2006/relationships" name="Educational Games - Guess the Missing Word">
  <a:themeElements>
    <a:clrScheme name="Simple Light">
      <a:dk1>
        <a:srgbClr val="000000"/>
      </a:dk1>
      <a:lt1>
        <a:srgbClr val="F3EFEC"/>
      </a:lt1>
      <a:dk2>
        <a:srgbClr val="AE7FF7"/>
      </a:dk2>
      <a:lt2>
        <a:srgbClr val="F0E053"/>
      </a:lt2>
      <a:accent1>
        <a:srgbClr val="F6521D"/>
      </a:accent1>
      <a:accent2>
        <a:srgbClr val="E97C8E"/>
      </a:accent2>
      <a:accent3>
        <a:srgbClr val="CCCCCC"/>
      </a:accent3>
      <a:accent4>
        <a:srgbClr val="63CCCA"/>
      </a:accent4>
      <a:accent5>
        <a:srgbClr val="625F63"/>
      </a:accent5>
      <a:accent6>
        <a:srgbClr val="7E2E8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lestone Celebration">
  <a:themeElements>
    <a:clrScheme name="Simple Light">
      <a:dk1>
        <a:srgbClr val="FDFDF5"/>
      </a:dk1>
      <a:lt1>
        <a:srgbClr val="131313"/>
      </a:lt1>
      <a:dk2>
        <a:srgbClr val="E9DFFE"/>
      </a:dk2>
      <a:lt2>
        <a:srgbClr val="0A3E27"/>
      </a:lt2>
      <a:accent1>
        <a:srgbClr val="D0EEF9"/>
      </a:accent1>
      <a:accent2>
        <a:srgbClr val="A732FF"/>
      </a:accent2>
      <a:accent3>
        <a:srgbClr val="4D61F4"/>
      </a:accent3>
      <a:accent4>
        <a:srgbClr val="D7FF7C"/>
      </a:accent4>
      <a:accent5>
        <a:srgbClr val="999999"/>
      </a:accent5>
      <a:accent6>
        <a:srgbClr val="F6F5F1"/>
      </a:accent6>
      <a:hlink>
        <a:srgbClr val="2B0A8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 AGENDA">
  <a:themeElements>
    <a:clrScheme name="Simple Light">
      <a:dk1>
        <a:srgbClr val="E9E4DB"/>
      </a:dk1>
      <a:lt1>
        <a:srgbClr val="131313"/>
      </a:lt1>
      <a:dk2>
        <a:srgbClr val="E96A64"/>
      </a:dk2>
      <a:lt2>
        <a:srgbClr val="299F9C"/>
      </a:lt2>
      <a:accent1>
        <a:srgbClr val="C0534D"/>
      </a:accent1>
      <a:accent2>
        <a:srgbClr val="207D7B"/>
      </a:accent2>
      <a:accent3>
        <a:srgbClr val="6E9960"/>
      </a:accent3>
      <a:accent4>
        <a:srgbClr val="444746"/>
      </a:accent4>
      <a:accent5>
        <a:srgbClr val="CDC7B9"/>
      </a:accent5>
      <a:accent6>
        <a:srgbClr val="F5F5F5"/>
      </a:accent6>
      <a:hlink>
        <a:srgbClr val="577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rket Research Review | Bento">
  <a:themeElements>
    <a:clrScheme name="Simple Light">
      <a:dk1>
        <a:srgbClr val="F0F0F0"/>
      </a:dk1>
      <a:lt1>
        <a:srgbClr val="3D3D3D"/>
      </a:lt1>
      <a:dk2>
        <a:srgbClr val="FFBDE9"/>
      </a:dk2>
      <a:lt2>
        <a:srgbClr val="FFFCFA"/>
      </a:lt2>
      <a:accent1>
        <a:srgbClr val="FE5418"/>
      </a:accent1>
      <a:accent2>
        <a:srgbClr val="5237E6"/>
      </a:accent2>
      <a:accent3>
        <a:srgbClr val="7DDA92"/>
      </a:accent3>
      <a:accent4>
        <a:srgbClr val="B8A7FF"/>
      </a:accent4>
      <a:accent5>
        <a:srgbClr val="039366"/>
      </a:accent5>
      <a:accent6>
        <a:srgbClr val="E992D5"/>
      </a:accent6>
      <a:hlink>
        <a:srgbClr val="E1E5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